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314" r:id="rId5"/>
    <p:sldId id="315" r:id="rId6"/>
  </p:sldIdLst>
  <p:sldSz cx="12192000" cy="6858000"/>
  <p:notesSz cx="6797675" cy="9926638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6C65"/>
    <a:srgbClr val="242943"/>
    <a:srgbClr val="50ADC9"/>
    <a:srgbClr val="8BB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2ED4BA-CB46-41F1-AAD5-B298704D5D27}" v="4" dt="2026-09-22T09:01:47.1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29" autoAdjust="0"/>
    <p:restoredTop sz="94641" autoAdjust="0"/>
  </p:normalViewPr>
  <p:slideViewPr>
    <p:cSldViewPr snapToGrid="0" showGuides="1">
      <p:cViewPr varScale="1">
        <p:scale>
          <a:sx n="78" d="100"/>
          <a:sy n="78" d="100"/>
        </p:scale>
        <p:origin x="893" y="48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60" d="100"/>
          <a:sy n="60" d="100"/>
        </p:scale>
        <p:origin x="222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óth-Pákozdi Renáta" userId="e900a6e7-8a8a-4df8-95ec-5c156b7989a7" providerId="ADAL" clId="{E55F87F2-B462-4F77-AD48-C75CA66AB66D}"/>
    <pc:docChg chg="delSld modSld">
      <pc:chgData name="Tóth-Pákozdi Renáta" userId="e900a6e7-8a8a-4df8-95ec-5c156b7989a7" providerId="ADAL" clId="{E55F87F2-B462-4F77-AD48-C75CA66AB66D}" dt="2026-09-22T09:02:27.007" v="69" actId="20577"/>
      <pc:docMkLst>
        <pc:docMk/>
      </pc:docMkLst>
      <pc:sldChg chg="modSp mod">
        <pc:chgData name="Tóth-Pákozdi Renáta" userId="e900a6e7-8a8a-4df8-95ec-5c156b7989a7" providerId="ADAL" clId="{E55F87F2-B462-4F77-AD48-C75CA66AB66D}" dt="2026-09-22T09:02:10.380" v="65" actId="14734"/>
        <pc:sldMkLst>
          <pc:docMk/>
          <pc:sldMk cId="1972334824" sldId="314"/>
        </pc:sldMkLst>
        <pc:graphicFrameChg chg="mod modGraphic">
          <ac:chgData name="Tóth-Pákozdi Renáta" userId="e900a6e7-8a8a-4df8-95ec-5c156b7989a7" providerId="ADAL" clId="{E55F87F2-B462-4F77-AD48-C75CA66AB66D}" dt="2026-09-22T09:02:10.380" v="65" actId="14734"/>
          <ac:graphicFrameMkLst>
            <pc:docMk/>
            <pc:sldMk cId="1972334824" sldId="314"/>
            <ac:graphicFrameMk id="9" creationId="{5ADC16D5-8A61-6737-6180-AD0A42A66A8F}"/>
          </ac:graphicFrameMkLst>
        </pc:graphicFrameChg>
      </pc:sldChg>
      <pc:sldChg chg="modSp mod">
        <pc:chgData name="Tóth-Pákozdi Renáta" userId="e900a6e7-8a8a-4df8-95ec-5c156b7989a7" providerId="ADAL" clId="{E55F87F2-B462-4F77-AD48-C75CA66AB66D}" dt="2026-09-22T09:02:27.007" v="69" actId="20577"/>
        <pc:sldMkLst>
          <pc:docMk/>
          <pc:sldMk cId="928793740" sldId="315"/>
        </pc:sldMkLst>
        <pc:graphicFrameChg chg="modGraphic">
          <ac:chgData name="Tóth-Pákozdi Renáta" userId="e900a6e7-8a8a-4df8-95ec-5c156b7989a7" providerId="ADAL" clId="{E55F87F2-B462-4F77-AD48-C75CA66AB66D}" dt="2026-09-22T09:02:27.007" v="69" actId="20577"/>
          <ac:graphicFrameMkLst>
            <pc:docMk/>
            <pc:sldMk cId="928793740" sldId="315"/>
            <ac:graphicFrameMk id="2" creationId="{3AC025E6-A880-E809-3EF4-BB0A079B781C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6D62CE27-2BCE-B9A9-813E-88410A4608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CD40922-FE85-E970-D324-59BA5E6CDE3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2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300"/>
            </a:lvl1pPr>
          </a:lstStyle>
          <a:p>
            <a:fld id="{580C0CCD-5E43-4C52-AEFA-AFB34F38C930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2596BC0-ACA7-DD1C-36DA-B3E1F2409B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835148F-54D1-5179-5A02-DEAA627358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2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300"/>
            </a:lvl1pPr>
          </a:lstStyle>
          <a:p>
            <a:fld id="{EE935F24-B96F-4764-A1A7-F678FB6D962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762176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50442" y="0"/>
            <a:ext cx="2945659" cy="498056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300"/>
            </a:lvl1pPr>
          </a:lstStyle>
          <a:p>
            <a:fld id="{14B5FF55-EFB1-477A-91CC-F3E1C134ABA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3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50442" y="9428584"/>
            <a:ext cx="2945659" cy="498055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300"/>
            </a:lvl1pPr>
          </a:lstStyle>
          <a:p>
            <a:fld id="{4BEECC83-3B73-47DA-A2F9-65E0B839B9C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8807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5:notes"/>
          <p:cNvSpPr txBox="1">
            <a:spLocks noGrp="1"/>
          </p:cNvSpPr>
          <p:nvPr>
            <p:ph type="body" idx="1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546" tIns="47760" rIns="95546" bIns="47760" anchor="t" anchorCtr="0">
            <a:noAutofit/>
          </a:bodyPr>
          <a:lstStyle/>
          <a:p>
            <a:pPr>
              <a:buSzPts val="1400"/>
            </a:pPr>
            <a:endParaRPr/>
          </a:p>
        </p:txBody>
      </p:sp>
      <p:sp>
        <p:nvSpPr>
          <p:cNvPr id="688" name="Google Shape;6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0107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ím 1">
            <a:extLst>
              <a:ext uri="{FF2B5EF4-FFF2-40B4-BE49-F238E27FC236}">
                <a16:creationId xmlns:a16="http://schemas.microsoft.com/office/drawing/2014/main" id="{FFDA72D5-9EE4-499C-DCC2-35723E8B0D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876532" y="1721808"/>
            <a:ext cx="10437149" cy="2193368"/>
          </a:xfrm>
        </p:spPr>
        <p:txBody>
          <a:bodyPr anchor="b"/>
          <a:lstStyle>
            <a:lvl1pPr algn="l">
              <a:defRPr sz="4400">
                <a:latin typeface="Montserrat Medium" pitchFamily="2" charset="-18"/>
              </a:defRPr>
            </a:lvl1pPr>
          </a:lstStyle>
          <a:p>
            <a:endParaRPr lang="hu-HU" dirty="0"/>
          </a:p>
        </p:txBody>
      </p:sp>
      <p:sp>
        <p:nvSpPr>
          <p:cNvPr id="8" name="Alcím 2">
            <a:extLst>
              <a:ext uri="{FF2B5EF4-FFF2-40B4-BE49-F238E27FC236}">
                <a16:creationId xmlns:a16="http://schemas.microsoft.com/office/drawing/2014/main" id="{F4902ECD-39FF-18EA-D3CD-6F0E42D040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77425" y="4347182"/>
            <a:ext cx="10437149" cy="133721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10" name="Dátum helye 3">
            <a:extLst>
              <a:ext uri="{FF2B5EF4-FFF2-40B4-BE49-F238E27FC236}">
                <a16:creationId xmlns:a16="http://schemas.microsoft.com/office/drawing/2014/main" id="{8D51C3BD-68C5-8B12-2D3C-D427977AB5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8B2532A9-44F9-4B41-8487-3985DC621253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11" name="Élőláb helye 4">
            <a:extLst>
              <a:ext uri="{FF2B5EF4-FFF2-40B4-BE49-F238E27FC236}">
                <a16:creationId xmlns:a16="http://schemas.microsoft.com/office/drawing/2014/main" id="{124F7D99-6A4D-E428-DFFE-C55ED72ED3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2" name="Dia számának helye 5">
            <a:extLst>
              <a:ext uri="{FF2B5EF4-FFF2-40B4-BE49-F238E27FC236}">
                <a16:creationId xmlns:a16="http://schemas.microsoft.com/office/drawing/2014/main" id="{60DCD08D-DB2B-212A-2F61-93AA3E515B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pic>
        <p:nvPicPr>
          <p:cNvPr id="13" name="Kép 12" descr="A képen szöveg, Betűtípus, képernyőkép, Grafika látható&#10;&#10;Automatikusan generált leírás">
            <a:extLst>
              <a:ext uri="{FF2B5EF4-FFF2-40B4-BE49-F238E27FC236}">
                <a16:creationId xmlns:a16="http://schemas.microsoft.com/office/drawing/2014/main" id="{A93F0B71-D3AC-1562-FEEF-31494720B06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21" y="404776"/>
            <a:ext cx="2593099" cy="864000"/>
          </a:xfrm>
          <a:prstGeom prst="rect">
            <a:avLst/>
          </a:prstGeom>
        </p:spPr>
      </p:pic>
      <p:pic>
        <p:nvPicPr>
          <p:cNvPr id="16" name="Kép 15" descr="A képen szöveg, Betűtípus, képernyőkép, Grafika látható&#10;&#10;Automatikusan generált leírás">
            <a:extLst>
              <a:ext uri="{FF2B5EF4-FFF2-40B4-BE49-F238E27FC236}">
                <a16:creationId xmlns:a16="http://schemas.microsoft.com/office/drawing/2014/main" id="{203E3652-CB72-CD11-E8B8-B8EF2D3D7F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682" y="593639"/>
            <a:ext cx="2952316" cy="540944"/>
          </a:xfrm>
          <a:prstGeom prst="rect">
            <a:avLst/>
          </a:prstGeom>
        </p:spPr>
      </p:pic>
      <p:sp>
        <p:nvSpPr>
          <p:cNvPr id="47" name="Téglalap 46">
            <a:extLst>
              <a:ext uri="{FF2B5EF4-FFF2-40B4-BE49-F238E27FC236}">
                <a16:creationId xmlns:a16="http://schemas.microsoft.com/office/drawing/2014/main" id="{4A7CF2A1-8EF4-09F6-9744-E3C746C016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0800000">
            <a:off x="876532" y="4040129"/>
            <a:ext cx="590400" cy="144000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rgbClr val="242943"/>
              </a:solidFill>
            </a:endParaRPr>
          </a:p>
        </p:txBody>
      </p:sp>
      <p:grpSp>
        <p:nvGrpSpPr>
          <p:cNvPr id="48" name="Csoportba foglalás 47">
            <a:extLst>
              <a:ext uri="{FF2B5EF4-FFF2-40B4-BE49-F238E27FC236}">
                <a16:creationId xmlns:a16="http://schemas.microsoft.com/office/drawing/2014/main" id="{0730C620-653C-E7DE-D37E-ADA72622B09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 rot="10800000">
            <a:off x="11599896" y="0"/>
            <a:ext cx="590400" cy="590400"/>
            <a:chOff x="0" y="6267600"/>
            <a:chExt cx="590400" cy="590400"/>
          </a:xfrm>
        </p:grpSpPr>
        <p:sp>
          <p:nvSpPr>
            <p:cNvPr id="49" name="Téglalap 48">
              <a:extLst>
                <a:ext uri="{FF2B5EF4-FFF2-40B4-BE49-F238E27FC236}">
                  <a16:creationId xmlns:a16="http://schemas.microsoft.com/office/drawing/2014/main" id="{ED7AAD79-4A11-6171-1661-EC843F428F9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50" name="Téglalap 49">
              <a:extLst>
                <a:ext uri="{FF2B5EF4-FFF2-40B4-BE49-F238E27FC236}">
                  <a16:creationId xmlns:a16="http://schemas.microsoft.com/office/drawing/2014/main" id="{B2A88948-BD0E-21E6-6EF8-339084BAEE1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</p:spTree>
    <p:extLst>
      <p:ext uri="{BB962C8B-B14F-4D97-AF65-F5344CB8AC3E}">
        <p14:creationId xmlns:p14="http://schemas.microsoft.com/office/powerpoint/2010/main" val="1976433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Kép 20" descr="A képen szöveg, Betűtípus, Grafika, képernyőkép látható&#10;&#10;Automatikusan generált leírás">
            <a:extLst>
              <a:ext uri="{FF2B5EF4-FFF2-40B4-BE49-F238E27FC236}">
                <a16:creationId xmlns:a16="http://schemas.microsoft.com/office/drawing/2014/main" id="{10118AC7-D0CC-7D5C-0F81-7BA4C7FFCC9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21" y="409051"/>
            <a:ext cx="2593099" cy="865098"/>
          </a:xfrm>
          <a:prstGeom prst="rect">
            <a:avLst/>
          </a:prstGeom>
        </p:spPr>
      </p:pic>
      <p:sp>
        <p:nvSpPr>
          <p:cNvPr id="2" name="Téglalap 1">
            <a:extLst>
              <a:ext uri="{FF2B5EF4-FFF2-40B4-BE49-F238E27FC236}">
                <a16:creationId xmlns:a16="http://schemas.microsoft.com/office/drawing/2014/main" id="{2D3A95A0-A17C-BC10-6F6D-BB6491B3E4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10288"/>
            <a:ext cx="3533605" cy="764369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Cím 1">
            <a:extLst>
              <a:ext uri="{FF2B5EF4-FFF2-40B4-BE49-F238E27FC236}">
                <a16:creationId xmlns:a16="http://schemas.microsoft.com/office/drawing/2014/main" id="{FFDA72D5-9EE4-499C-DCC2-35723E8B0D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876532" y="1721808"/>
            <a:ext cx="10437149" cy="2193368"/>
          </a:xfrm>
        </p:spPr>
        <p:txBody>
          <a:bodyPr anchor="b"/>
          <a:lstStyle>
            <a:lvl1pPr algn="l">
              <a:defRPr sz="4400">
                <a:solidFill>
                  <a:srgbClr val="242943"/>
                </a:solidFill>
                <a:latin typeface="Montserrat Medium" pitchFamily="2" charset="-18"/>
              </a:defRPr>
            </a:lvl1pPr>
          </a:lstStyle>
          <a:p>
            <a:endParaRPr lang="hu-HU" dirty="0"/>
          </a:p>
        </p:txBody>
      </p:sp>
      <p:sp>
        <p:nvSpPr>
          <p:cNvPr id="8" name="Alcím 2">
            <a:extLst>
              <a:ext uri="{FF2B5EF4-FFF2-40B4-BE49-F238E27FC236}">
                <a16:creationId xmlns:a16="http://schemas.microsoft.com/office/drawing/2014/main" id="{F4902ECD-39FF-18EA-D3CD-6F0E42D040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77425" y="4334482"/>
            <a:ext cx="10437149" cy="133721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dirty="0"/>
              <a:t>Kattintson ide az alcím mintájának szerkesztéséhez</a:t>
            </a:r>
          </a:p>
        </p:txBody>
      </p:sp>
      <p:sp>
        <p:nvSpPr>
          <p:cNvPr id="10" name="Dátum helye 3">
            <a:extLst>
              <a:ext uri="{FF2B5EF4-FFF2-40B4-BE49-F238E27FC236}">
                <a16:creationId xmlns:a16="http://schemas.microsoft.com/office/drawing/2014/main" id="{8D51C3BD-68C5-8B12-2D3C-D427977AB58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A55F9E97-726A-4848-885A-3CA6A3ABE5A1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11" name="Élőláb helye 4">
            <a:extLst>
              <a:ext uri="{FF2B5EF4-FFF2-40B4-BE49-F238E27FC236}">
                <a16:creationId xmlns:a16="http://schemas.microsoft.com/office/drawing/2014/main" id="{124F7D99-6A4D-E428-DFFE-C55ED72ED3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2" name="Dia számának helye 5">
            <a:extLst>
              <a:ext uri="{FF2B5EF4-FFF2-40B4-BE49-F238E27FC236}">
                <a16:creationId xmlns:a16="http://schemas.microsoft.com/office/drawing/2014/main" id="{60DCD08D-DB2B-212A-2F61-93AA3E515B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sp>
        <p:nvSpPr>
          <p:cNvPr id="47" name="Téglalap 46">
            <a:extLst>
              <a:ext uri="{FF2B5EF4-FFF2-40B4-BE49-F238E27FC236}">
                <a16:creationId xmlns:a16="http://schemas.microsoft.com/office/drawing/2014/main" id="{4A7CF2A1-8EF4-09F6-9744-E3C746C016C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0800000">
            <a:off x="876532" y="4040129"/>
            <a:ext cx="590400" cy="144000"/>
          </a:xfrm>
          <a:prstGeom prst="rect">
            <a:avLst/>
          </a:prstGeom>
          <a:solidFill>
            <a:srgbClr val="2429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>
              <a:solidFill>
                <a:schemeClr val="bg1"/>
              </a:solidFill>
            </a:endParaRPr>
          </a:p>
        </p:txBody>
      </p:sp>
      <p:grpSp>
        <p:nvGrpSpPr>
          <p:cNvPr id="48" name="Csoportba foglalás 47">
            <a:extLst>
              <a:ext uri="{FF2B5EF4-FFF2-40B4-BE49-F238E27FC236}">
                <a16:creationId xmlns:a16="http://schemas.microsoft.com/office/drawing/2014/main" id="{0730C620-653C-E7DE-D37E-ADA72622B09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 rot="10800000">
            <a:off x="11599896" y="0"/>
            <a:ext cx="590400" cy="590400"/>
            <a:chOff x="0" y="6267600"/>
            <a:chExt cx="590400" cy="590400"/>
          </a:xfrm>
        </p:grpSpPr>
        <p:sp>
          <p:nvSpPr>
            <p:cNvPr id="49" name="Téglalap 48">
              <a:extLst>
                <a:ext uri="{FF2B5EF4-FFF2-40B4-BE49-F238E27FC236}">
                  <a16:creationId xmlns:a16="http://schemas.microsoft.com/office/drawing/2014/main" id="{ED7AAD79-4A11-6171-1661-EC843F428F9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50" name="Téglalap 49">
              <a:extLst>
                <a:ext uri="{FF2B5EF4-FFF2-40B4-BE49-F238E27FC236}">
                  <a16:creationId xmlns:a16="http://schemas.microsoft.com/office/drawing/2014/main" id="{B2A88948-BD0E-21E6-6EF8-339084BAEE1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pic>
        <p:nvPicPr>
          <p:cNvPr id="9" name="Kép 8" descr="A képen szöveg, Betűtípus, Grafika, Grafikus tervezés látható">
            <a:extLst>
              <a:ext uri="{FF2B5EF4-FFF2-40B4-BE49-F238E27FC236}">
                <a16:creationId xmlns:a16="http://schemas.microsoft.com/office/drawing/2014/main" id="{B588EAE9-E758-C726-CD85-8DAB3E791D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0" y="480776"/>
            <a:ext cx="3171579" cy="762156"/>
          </a:xfrm>
          <a:prstGeom prst="rect">
            <a:avLst/>
          </a:prstGeom>
        </p:spPr>
      </p:pic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0055D972-C237-A35C-6885-4E8566C3C35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5B464D9B-F270-1BF9-B80B-CBAC9DC4151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5" name="Téglalap 4">
              <a:extLst>
                <a:ext uri="{FF2B5EF4-FFF2-40B4-BE49-F238E27FC236}">
                  <a16:creationId xmlns:a16="http://schemas.microsoft.com/office/drawing/2014/main" id="{F79933C0-7CF9-6B63-712C-2D8CC399380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19" name="Egyenes összekötő 18">
            <a:extLst>
              <a:ext uri="{FF2B5EF4-FFF2-40B4-BE49-F238E27FC236}">
                <a16:creationId xmlns:a16="http://schemas.microsoft.com/office/drawing/2014/main" id="{E7A3FE88-8243-201C-6760-E9ADEC5CD80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2565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DD1AC89E-6F4F-984E-73ED-A0EA23FC04B9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21" name="Kép 20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C536CEBD-B90E-81E9-93B8-B50755C9ED7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22" name="Kép 21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FE0409C7-0213-47CB-9A06-F27BEFD5972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  <p:sp>
        <p:nvSpPr>
          <p:cNvPr id="11" name="Dátum helye 3">
            <a:extLst>
              <a:ext uri="{FF2B5EF4-FFF2-40B4-BE49-F238E27FC236}">
                <a16:creationId xmlns:a16="http://schemas.microsoft.com/office/drawing/2014/main" id="{6650225B-B47B-D6CD-85B7-A8A5108AD8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4650D7A3-E664-4665-A7B1-30CC8C85C02F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12" name="Élőláb helye 4">
            <a:extLst>
              <a:ext uri="{FF2B5EF4-FFF2-40B4-BE49-F238E27FC236}">
                <a16:creationId xmlns:a16="http://schemas.microsoft.com/office/drawing/2014/main" id="{50B8A4C9-199A-5AD4-522F-DDC2BF8DC1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3" name="Dia számának helye 5">
            <a:extLst>
              <a:ext uri="{FF2B5EF4-FFF2-40B4-BE49-F238E27FC236}">
                <a16:creationId xmlns:a16="http://schemas.microsoft.com/office/drawing/2014/main" id="{7D2EC48C-CA12-9D6B-A620-72FC4D28800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75946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572385BF-A294-1188-9EAD-1D4417F609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15050"/>
            <a:ext cx="3535634" cy="759607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83120C8C-B618-A880-5F61-628354EBF9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ABAF642F-37CC-4AFD-B7CC-1FC177FF39F6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461BEB57-5459-268B-40D5-C26BAE32D8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7" name="Dia számának helye 5">
            <a:extLst>
              <a:ext uri="{FF2B5EF4-FFF2-40B4-BE49-F238E27FC236}">
                <a16:creationId xmlns:a16="http://schemas.microsoft.com/office/drawing/2014/main" id="{5D7FC26F-C83C-E7EC-7FD9-B14284A23A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D60AC711-3D9E-DFD0-E3BA-66E105B02A9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9" name="Téglalap 8">
              <a:extLst>
                <a:ext uri="{FF2B5EF4-FFF2-40B4-BE49-F238E27FC236}">
                  <a16:creationId xmlns:a16="http://schemas.microsoft.com/office/drawing/2014/main" id="{750DB4E3-4EA2-493A-6426-BAC9AAF4F5F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CF341BD3-52F2-1FBC-7A77-78B69E24FF6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27CCD8B8-06CC-F67D-3918-419C6A84069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2536F820-1A02-9167-3785-3C43837C0A7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90158427-4165-BAC1-2F8B-EA57035EF36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7D2B1E10-1D39-D439-CD74-AA2669294F9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Csoportba foglalás 12">
            <a:extLst>
              <a:ext uri="{FF2B5EF4-FFF2-40B4-BE49-F238E27FC236}">
                <a16:creationId xmlns:a16="http://schemas.microsoft.com/office/drawing/2014/main" id="{0FDD37B7-97C5-BAE4-DD6E-58E97F8D635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3" name="Kép 2" descr="A képen szöveg, Betűtípus, Grafika, Grafikus tervezés látható">
              <a:extLst>
                <a:ext uri="{FF2B5EF4-FFF2-40B4-BE49-F238E27FC236}">
                  <a16:creationId xmlns:a16="http://schemas.microsoft.com/office/drawing/2014/main" id="{54CC3213-78E9-9D68-F6AE-D3B77922CD7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2" name="Kép 1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B349F89B-9B1A-55B5-1987-952A9200F82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0052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helye 1">
            <a:extLst>
              <a:ext uri="{FF2B5EF4-FFF2-40B4-BE49-F238E27FC236}">
                <a16:creationId xmlns:a16="http://schemas.microsoft.com/office/drawing/2014/main" id="{3441B05D-1A1B-B5E1-5605-95125AF345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1" name="Szöveg helye 2">
            <a:extLst>
              <a:ext uri="{FF2B5EF4-FFF2-40B4-BE49-F238E27FC236}">
                <a16:creationId xmlns:a16="http://schemas.microsoft.com/office/drawing/2014/main" id="{15DE317F-9937-62EB-75CE-43327BD815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76532" y="1759294"/>
            <a:ext cx="10435363" cy="438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3AD07978-84F9-746D-28AA-72EEA35A166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555CB8FF-54E5-4DF9-A234-D46E54532942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CE2BB343-1DCE-7D36-892E-91583D2918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2" name="Dia számának helye 5">
            <a:extLst>
              <a:ext uri="{FF2B5EF4-FFF2-40B4-BE49-F238E27FC236}">
                <a16:creationId xmlns:a16="http://schemas.microsoft.com/office/drawing/2014/main" id="{1C554DE3-6345-C2FB-186D-CA695CBF3B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42D2C91E-C83D-EB0C-0DBD-57079618F50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3" name="Kép 2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0123F932-39F7-A40E-D942-015B1D50C7E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4" name="Kép 3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ED8A415A-8DB7-AAA0-A5A7-A028677138F2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441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helye 1">
            <a:extLst>
              <a:ext uri="{FF2B5EF4-FFF2-40B4-BE49-F238E27FC236}">
                <a16:creationId xmlns:a16="http://schemas.microsoft.com/office/drawing/2014/main" id="{3441B05D-1A1B-B5E1-5605-95125AF345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1" name="Szöveg helye 2">
            <a:extLst>
              <a:ext uri="{FF2B5EF4-FFF2-40B4-BE49-F238E27FC236}">
                <a16:creationId xmlns:a16="http://schemas.microsoft.com/office/drawing/2014/main" id="{15DE317F-9937-62EB-75CE-43327BD815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876532" y="1759294"/>
            <a:ext cx="10435363" cy="4382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F764BAA9-97CF-8161-47FD-FC1C81A781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41669"/>
            <a:ext cx="3535633" cy="732988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Dátum helye 3">
            <a:extLst>
              <a:ext uri="{FF2B5EF4-FFF2-40B4-BE49-F238E27FC236}">
                <a16:creationId xmlns:a16="http://schemas.microsoft.com/office/drawing/2014/main" id="{E1210025-1919-BB6B-EA7F-38D3AE9CC9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BFEC20C1-F9A5-46C0-A2AD-25619D2B4F7F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4" name="Élőláb helye 4">
            <a:extLst>
              <a:ext uri="{FF2B5EF4-FFF2-40B4-BE49-F238E27FC236}">
                <a16:creationId xmlns:a16="http://schemas.microsoft.com/office/drawing/2014/main" id="{0993434F-2043-F05E-9EE3-699D5007D1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7" name="Dia számának helye 5">
            <a:extLst>
              <a:ext uri="{FF2B5EF4-FFF2-40B4-BE49-F238E27FC236}">
                <a16:creationId xmlns:a16="http://schemas.microsoft.com/office/drawing/2014/main" id="{E968A935-0F97-3E63-3E2F-292C37A354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8" name="Csoportba foglalás 7">
            <a:extLst>
              <a:ext uri="{FF2B5EF4-FFF2-40B4-BE49-F238E27FC236}">
                <a16:creationId xmlns:a16="http://schemas.microsoft.com/office/drawing/2014/main" id="{98523D79-3071-501E-520B-4EE644EA4DE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9" name="Téglalap 8">
              <a:extLst>
                <a:ext uri="{FF2B5EF4-FFF2-40B4-BE49-F238E27FC236}">
                  <a16:creationId xmlns:a16="http://schemas.microsoft.com/office/drawing/2014/main" id="{F71D70F0-1BAA-258E-8BCE-2C9581993A7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3" name="Téglalap 12">
              <a:extLst>
                <a:ext uri="{FF2B5EF4-FFF2-40B4-BE49-F238E27FC236}">
                  <a16:creationId xmlns:a16="http://schemas.microsoft.com/office/drawing/2014/main" id="{438AA489-2F9B-0C56-FCE2-21879F39F11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CCD0E352-18EB-2A37-8D8E-AFAD6CAB023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83DA11EF-D840-4086-3D5C-89F7FA9E59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C066C000-750C-A1EF-EB7E-5AF57131DD2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0" name="Egyenes összekötő 19">
            <a:extLst>
              <a:ext uri="{FF2B5EF4-FFF2-40B4-BE49-F238E27FC236}">
                <a16:creationId xmlns:a16="http://schemas.microsoft.com/office/drawing/2014/main" id="{EBC26C7F-6E05-D6AD-3FA1-097DB7C4378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3AA4EFE3-7317-DC7B-8D0B-72BEF32E83A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6" name="Kép 5" descr="A képen szöveg, Betűtípus, Grafika, Grafikus tervezés látható">
              <a:extLst>
                <a:ext uri="{FF2B5EF4-FFF2-40B4-BE49-F238E27FC236}">
                  <a16:creationId xmlns:a16="http://schemas.microsoft.com/office/drawing/2014/main" id="{FD80B314-B8E8-270D-445D-A83E8484A35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2" name="Kép 11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356448ED-39B7-2938-8C6C-5997B7533C2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293067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két hasáb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A266F7F-5F06-2BEF-9154-89B5D01E12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901264" y="1759294"/>
            <a:ext cx="5118537" cy="43823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B926AF0-B48C-F931-20ED-5089F1BC22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6172200" y="1759294"/>
            <a:ext cx="5139695" cy="43823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 marL="1143000" indent="-228600"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 marL="2057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1" name="Cím helye 1">
            <a:extLst>
              <a:ext uri="{FF2B5EF4-FFF2-40B4-BE49-F238E27FC236}">
                <a16:creationId xmlns:a16="http://schemas.microsoft.com/office/drawing/2014/main" id="{892FE065-D10C-A988-F598-0651431579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99F3F611-248C-2F15-9AAE-FC5EEF3595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58DED03E-DB5A-4F8A-87DC-234CB2FA3DA5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12" name="Élőláb helye 4">
            <a:extLst>
              <a:ext uri="{FF2B5EF4-FFF2-40B4-BE49-F238E27FC236}">
                <a16:creationId xmlns:a16="http://schemas.microsoft.com/office/drawing/2014/main" id="{79E9DD63-CF4F-309F-364E-916A2E9708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3" name="Dia számának helye 5">
            <a:extLst>
              <a:ext uri="{FF2B5EF4-FFF2-40B4-BE49-F238E27FC236}">
                <a16:creationId xmlns:a16="http://schemas.microsoft.com/office/drawing/2014/main" id="{B1A084A1-5AA5-34C5-2892-892913EAB3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7C4924E6-1325-5C9B-6A70-E44D19051FA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5" name="Kép 4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A690D242-D2E7-F037-02AE-43C61C77F67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6" name="Kép 5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AB7B93EE-9853-0AC1-C0C0-123559DD2D2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5544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két hasáb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1A266F7F-5F06-2BEF-9154-89B5D01E12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1"/>
          </p:nvPr>
        </p:nvSpPr>
        <p:spPr>
          <a:xfrm>
            <a:off x="901264" y="1759294"/>
            <a:ext cx="5118537" cy="43823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B926AF0-B48C-F931-20ED-5089F1BC22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6172200" y="1759294"/>
            <a:ext cx="5139695" cy="4382375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1" name="Cím helye 1">
            <a:extLst>
              <a:ext uri="{FF2B5EF4-FFF2-40B4-BE49-F238E27FC236}">
                <a16:creationId xmlns:a16="http://schemas.microsoft.com/office/drawing/2014/main" id="{892FE065-D10C-A988-F598-06514315794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5C9AC11E-80ED-05F1-8731-78439BEDC6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41669"/>
            <a:ext cx="3535633" cy="732988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411D4133-B09E-B280-9A8B-99E53176C5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289EB77B-D117-4885-870B-377F58B84AF7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967FDCEE-D468-A991-5F75-861DDF69A1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8" name="Dia számának helye 5">
            <a:extLst>
              <a:ext uri="{FF2B5EF4-FFF2-40B4-BE49-F238E27FC236}">
                <a16:creationId xmlns:a16="http://schemas.microsoft.com/office/drawing/2014/main" id="{C5B09E33-788E-3973-A2CE-C3EAE657B3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41F62BEC-28D9-F0B6-D55F-37139D0EBFE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485ED93A-D50F-4692-E6BD-BCC9A240CB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60B95FE7-79C4-DD58-2DB9-B94B600502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021D64A5-65E9-6D40-AE90-E1DFA7362F1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DC48514F-E4C1-284B-C5A7-2BAE2C26B59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20" name="Téglalap 19">
              <a:extLst>
                <a:ext uri="{FF2B5EF4-FFF2-40B4-BE49-F238E27FC236}">
                  <a16:creationId xmlns:a16="http://schemas.microsoft.com/office/drawing/2014/main" id="{0F1D4495-3A60-0708-4856-67AAE6C2F16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1" name="Egyenes összekötő 20">
            <a:extLst>
              <a:ext uri="{FF2B5EF4-FFF2-40B4-BE49-F238E27FC236}">
                <a16:creationId xmlns:a16="http://schemas.microsoft.com/office/drawing/2014/main" id="{7C38593D-4576-E7BC-D334-CBD298CFDCB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F18CBB14-41D1-2DC8-503A-2AA4DCB0C8C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2" name="Kép 11" descr="A képen szöveg, Betűtípus, Grafika, Grafikus tervezés látható">
              <a:extLst>
                <a:ext uri="{FF2B5EF4-FFF2-40B4-BE49-F238E27FC236}">
                  <a16:creationId xmlns:a16="http://schemas.microsoft.com/office/drawing/2014/main" id="{ECCDF686-97B1-5245-3549-9C57EB49CE8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3" name="Kép 12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5CC63606-6078-5B2B-1C57-B13274728D5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4946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D64DC965-F8FD-7AB6-117A-007FEF3E62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76532" y="1759293"/>
            <a:ext cx="5143269" cy="74578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D348E3C-16D1-F23D-7BC9-39FC88EEE9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76532" y="2505075"/>
            <a:ext cx="5143269" cy="3636594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242943"/>
                </a:solidFill>
              </a:defRPr>
            </a:lvl1pPr>
            <a:lvl2pPr marL="685800" indent="-228600"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2pPr>
            <a:lvl3pPr marL="1143000" indent="-228600">
              <a:buFont typeface="Wingdings" panose="05000000000000000000" pitchFamily="2" charset="2"/>
              <a:buChar char="§"/>
              <a:defRPr>
                <a:solidFill>
                  <a:srgbClr val="50ADC9"/>
                </a:solidFill>
              </a:defRPr>
            </a:lvl3pPr>
            <a:lvl4pPr marL="1600200" indent="-228600"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4pPr>
            <a:lvl5pPr marL="2057400" indent="-228600"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F674313-88BB-F38C-5196-A4AD7E6C49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"/>
          </p:nvPr>
        </p:nvSpPr>
        <p:spPr>
          <a:xfrm>
            <a:off x="6172200" y="1759293"/>
            <a:ext cx="5139695" cy="7457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B2B22CF-FDD8-3761-5DFA-B641950AD5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172200" y="2505075"/>
            <a:ext cx="5139695" cy="36365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3" name="Cím helye 1">
            <a:extLst>
              <a:ext uri="{FF2B5EF4-FFF2-40B4-BE49-F238E27FC236}">
                <a16:creationId xmlns:a16="http://schemas.microsoft.com/office/drawing/2014/main" id="{B7961011-ECB4-7944-E7EE-91248CA3BC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9" name="Dátum helye 3">
            <a:extLst>
              <a:ext uri="{FF2B5EF4-FFF2-40B4-BE49-F238E27FC236}">
                <a16:creationId xmlns:a16="http://schemas.microsoft.com/office/drawing/2014/main" id="{754C8D61-34E2-5A83-053A-7DC5EBDAFF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966A228A-0DF0-48AA-BC5C-F63C227D069B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20" name="Élőláb helye 4">
            <a:extLst>
              <a:ext uri="{FF2B5EF4-FFF2-40B4-BE49-F238E27FC236}">
                <a16:creationId xmlns:a16="http://schemas.microsoft.com/office/drawing/2014/main" id="{59A18963-5F44-95BC-83DD-AC3550CA3FE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21" name="Dia számának helye 5">
            <a:extLst>
              <a:ext uri="{FF2B5EF4-FFF2-40B4-BE49-F238E27FC236}">
                <a16:creationId xmlns:a16="http://schemas.microsoft.com/office/drawing/2014/main" id="{5E8E5638-14FA-1258-E587-2E37884CA2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229FA90D-61FD-3164-5079-571BE1B87D1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7" name="Kép 6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3DF3089B-EB0A-34D8-F465-F7E9753D017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8" name="Kép 7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99717914-1786-BE5D-EC30-984B943225F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0499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D64DC965-F8FD-7AB6-117A-007FEF3E62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76532" y="1759293"/>
            <a:ext cx="5143269" cy="74578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D348E3C-16D1-F23D-7BC9-39FC88EEE9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half" idx="2"/>
          </p:nvPr>
        </p:nvSpPr>
        <p:spPr>
          <a:xfrm>
            <a:off x="876532" y="2505075"/>
            <a:ext cx="5143269" cy="3636594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rgbClr val="242943"/>
                </a:solidFill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§"/>
              <a:defRPr>
                <a:solidFill>
                  <a:srgbClr val="242943"/>
                </a:solidFill>
              </a:defRPr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FF674313-88BB-F38C-5196-A4AD7E6C49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3"/>
          </p:nvPr>
        </p:nvSpPr>
        <p:spPr>
          <a:xfrm>
            <a:off x="6172200" y="1759293"/>
            <a:ext cx="5139695" cy="74578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0B2B22CF-FDD8-3761-5DFA-B641950AD5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sz="quarter" idx="4"/>
          </p:nvPr>
        </p:nvSpPr>
        <p:spPr>
          <a:xfrm>
            <a:off x="6172200" y="2505075"/>
            <a:ext cx="5139695" cy="3636594"/>
          </a:xfrm>
          <a:prstGeom prst="rect">
            <a:avLst/>
          </a:prstGeom>
        </p:spPr>
        <p:txBody>
          <a:bodyPr/>
          <a:lstStyle>
            <a:lvl2pPr>
              <a:buClr>
                <a:schemeClr val="bg1"/>
              </a:buClr>
              <a:defRPr/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/>
            </a:lvl4pPr>
            <a:lvl5pPr>
              <a:buClr>
                <a:schemeClr val="bg1"/>
              </a:buClr>
              <a:defRPr/>
            </a:lvl5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3" name="Cím helye 1">
            <a:extLst>
              <a:ext uri="{FF2B5EF4-FFF2-40B4-BE49-F238E27FC236}">
                <a16:creationId xmlns:a16="http://schemas.microsoft.com/office/drawing/2014/main" id="{B7961011-ECB4-7944-E7EE-91248CA3BC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A436EA9E-A668-1E35-18FC-2D976DF9B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399" y="6141669"/>
            <a:ext cx="3510114" cy="732988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075BCF43-7D66-A018-21E8-A298420DE8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2607CBEE-7AD3-4C90-A0D7-58621A4D7A2E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5C4D4430-AD61-ABFC-EA89-D90F70B007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2F70C13B-CE76-510D-60D8-680D7F4710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10" name="Csoportba foglalás 9">
            <a:extLst>
              <a:ext uri="{FF2B5EF4-FFF2-40B4-BE49-F238E27FC236}">
                <a16:creationId xmlns:a16="http://schemas.microsoft.com/office/drawing/2014/main" id="{CC3E5582-9FB1-3234-EC5C-1742E413D1B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11" name="Téglalap 10">
              <a:extLst>
                <a:ext uri="{FF2B5EF4-FFF2-40B4-BE49-F238E27FC236}">
                  <a16:creationId xmlns:a16="http://schemas.microsoft.com/office/drawing/2014/main" id="{573DEA13-C552-DADC-ACF5-6BA9A05F73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2" name="Téglalap 11">
              <a:extLst>
                <a:ext uri="{FF2B5EF4-FFF2-40B4-BE49-F238E27FC236}">
                  <a16:creationId xmlns:a16="http://schemas.microsoft.com/office/drawing/2014/main" id="{C6267E26-7039-45F8-8039-54DE4FC50EF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4" name="Csoportba foglalás 13">
            <a:extLst>
              <a:ext uri="{FF2B5EF4-FFF2-40B4-BE49-F238E27FC236}">
                <a16:creationId xmlns:a16="http://schemas.microsoft.com/office/drawing/2014/main" id="{DC27C834-CC6F-4D6D-1FC5-5E1B43E383A6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AAB7274F-18A2-A81E-34DA-3865CDC5481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F5AE6D08-3057-FBDE-43F3-E7E3FDDFF8C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17" name="Egyenes összekötő 16">
            <a:extLst>
              <a:ext uri="{FF2B5EF4-FFF2-40B4-BE49-F238E27FC236}">
                <a16:creationId xmlns:a16="http://schemas.microsoft.com/office/drawing/2014/main" id="{4E5E3D6D-D844-9D9D-2BAF-3F2F47E5D52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Csoportba foglalás 18">
            <a:extLst>
              <a:ext uri="{FF2B5EF4-FFF2-40B4-BE49-F238E27FC236}">
                <a16:creationId xmlns:a16="http://schemas.microsoft.com/office/drawing/2014/main" id="{5D442087-0712-D7F9-2F0B-1172BF02950B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20" name="Kép 19" descr="A képen szöveg, Betűtípus, Grafika, Grafikus tervezés látható">
              <a:extLst>
                <a:ext uri="{FF2B5EF4-FFF2-40B4-BE49-F238E27FC236}">
                  <a16:creationId xmlns:a16="http://schemas.microsoft.com/office/drawing/2014/main" id="{1F7A0622-DB8B-979F-71E7-991CC446C289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21" name="Kép 20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D5EEFB38-D32F-74B4-1790-FFA480CD062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9329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helye 1">
            <a:extLst>
              <a:ext uri="{FF2B5EF4-FFF2-40B4-BE49-F238E27FC236}">
                <a16:creationId xmlns:a16="http://schemas.microsoft.com/office/drawing/2014/main" id="{230BE0AD-3CF8-4A44-E849-39D9EC520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DBF31E29-3195-3186-B27E-221BF95267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C64A7330-C93D-4077-ADEA-7F89E5993C7E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10" name="Élőláb helye 4">
            <a:extLst>
              <a:ext uri="{FF2B5EF4-FFF2-40B4-BE49-F238E27FC236}">
                <a16:creationId xmlns:a16="http://schemas.microsoft.com/office/drawing/2014/main" id="{AC856C2E-61D4-EEBA-D3DD-BF31ECD52D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1" name="Dia számának helye 5">
            <a:extLst>
              <a:ext uri="{FF2B5EF4-FFF2-40B4-BE49-F238E27FC236}">
                <a16:creationId xmlns:a16="http://schemas.microsoft.com/office/drawing/2014/main" id="{3FC0E080-707F-D44F-9479-9E3F45C337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52202000-7D3E-0D10-EEDE-36138B6F9E4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3" name="Kép 2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4508250E-8A99-D6DE-3D33-315111E3BB8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4" name="Kép 3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EF559C84-4FE3-619D-E957-EE3F85929D1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21868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helye 1">
            <a:extLst>
              <a:ext uri="{FF2B5EF4-FFF2-40B4-BE49-F238E27FC236}">
                <a16:creationId xmlns:a16="http://schemas.microsoft.com/office/drawing/2014/main" id="{230BE0AD-3CF8-4A44-E849-39D9EC520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456501A5-F453-61EB-4CA5-B01AE49BEE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57913"/>
            <a:ext cx="3498206" cy="716744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Dátum helye 3">
            <a:extLst>
              <a:ext uri="{FF2B5EF4-FFF2-40B4-BE49-F238E27FC236}">
                <a16:creationId xmlns:a16="http://schemas.microsoft.com/office/drawing/2014/main" id="{946CE760-39D0-CF0B-0D24-4E154F329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D9521BA2-A264-4657-B23E-040EA0B3AC71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4" name="Élőláb helye 4">
            <a:extLst>
              <a:ext uri="{FF2B5EF4-FFF2-40B4-BE49-F238E27FC236}">
                <a16:creationId xmlns:a16="http://schemas.microsoft.com/office/drawing/2014/main" id="{8AF751C8-7100-07CD-4E36-4A0D1C9181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4FD05F4-A039-796A-4AB6-2D2CBB72A4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36ACFA4B-C05A-9005-3ECE-8FA368C289D7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8" name="Téglalap 7">
              <a:extLst>
                <a:ext uri="{FF2B5EF4-FFF2-40B4-BE49-F238E27FC236}">
                  <a16:creationId xmlns:a16="http://schemas.microsoft.com/office/drawing/2014/main" id="{43649260-7FC5-7F37-0D3E-04CC0D5B504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5" name="Téglalap 14">
              <a:extLst>
                <a:ext uri="{FF2B5EF4-FFF2-40B4-BE49-F238E27FC236}">
                  <a16:creationId xmlns:a16="http://schemas.microsoft.com/office/drawing/2014/main" id="{95A5AD7E-7D94-D3F1-1C2D-3F9E038A1BA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6" name="Csoportba foglalás 15">
            <a:extLst>
              <a:ext uri="{FF2B5EF4-FFF2-40B4-BE49-F238E27FC236}">
                <a16:creationId xmlns:a16="http://schemas.microsoft.com/office/drawing/2014/main" id="{4DFCB269-D5BB-65B0-BE3B-A339F2660EE2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650B6029-F088-C47D-8FCF-486CB970C3E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8" name="Téglalap 17">
              <a:extLst>
                <a:ext uri="{FF2B5EF4-FFF2-40B4-BE49-F238E27FC236}">
                  <a16:creationId xmlns:a16="http://schemas.microsoft.com/office/drawing/2014/main" id="{8BAA2281-F82D-96EE-63CC-51EC3E973B1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19" name="Egyenes összekötő 18">
            <a:extLst>
              <a:ext uri="{FF2B5EF4-FFF2-40B4-BE49-F238E27FC236}">
                <a16:creationId xmlns:a16="http://schemas.microsoft.com/office/drawing/2014/main" id="{F8806E1A-9257-F09D-2FFA-05063F93D39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AA462303-1ECC-E274-ED52-5BCDED376121}"/>
              </a:ext>
            </a:extLst>
          </p:cNvPr>
          <p:cNvGrpSpPr/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0" name="Kép 9" descr="A képen szöveg, Betűtípus, Grafika, Grafikus tervezés látható">
              <a:extLst>
                <a:ext uri="{FF2B5EF4-FFF2-40B4-BE49-F238E27FC236}">
                  <a16:creationId xmlns:a16="http://schemas.microsoft.com/office/drawing/2014/main" id="{96EDAD21-8DAF-C914-AD75-1189B5BF6CF7}"/>
                </a:ext>
              </a:extLst>
            </p:cNvPr>
            <p:cNvPicPr/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1" name="Kép 10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0E47EB6E-03D8-12C4-AB81-E3D99C524294}"/>
                </a:ext>
              </a:extLst>
            </p:cNvPr>
            <p:cNvPicPr/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965565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ábláza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helye 1">
            <a:extLst>
              <a:ext uri="{FF2B5EF4-FFF2-40B4-BE49-F238E27FC236}">
                <a16:creationId xmlns:a16="http://schemas.microsoft.com/office/drawing/2014/main" id="{230BE0AD-3CF8-4A44-E849-39D9EC520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DBF31E29-3195-3186-B27E-221BF95267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06715412-67F5-444F-9E1C-45937FF0DBAF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10" name="Élőláb helye 4">
            <a:extLst>
              <a:ext uri="{FF2B5EF4-FFF2-40B4-BE49-F238E27FC236}">
                <a16:creationId xmlns:a16="http://schemas.microsoft.com/office/drawing/2014/main" id="{AC856C2E-61D4-EEBA-D3DD-BF31ECD52D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1" name="Dia számának helye 5">
            <a:extLst>
              <a:ext uri="{FF2B5EF4-FFF2-40B4-BE49-F238E27FC236}">
                <a16:creationId xmlns:a16="http://schemas.microsoft.com/office/drawing/2014/main" id="{3FC0E080-707F-D44F-9479-9E3F45C337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sp>
        <p:nvSpPr>
          <p:cNvPr id="15" name="Table Placeholder 10">
            <a:extLst>
              <a:ext uri="{FF2B5EF4-FFF2-40B4-BE49-F238E27FC236}">
                <a16:creationId xmlns:a16="http://schemas.microsoft.com/office/drawing/2014/main" id="{BEF1E5EC-31D9-21EF-E3C2-0A726622CE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bl" sz="quarter" idx="15"/>
          </p:nvPr>
        </p:nvSpPr>
        <p:spPr>
          <a:xfrm>
            <a:off x="876531" y="1597225"/>
            <a:ext cx="10435363" cy="45444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50ADC9"/>
                </a:solidFill>
                <a:latin typeface="Montserrat Medium" pitchFamily="2" charset="-18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u-HU" dirty="0"/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10593053-F471-E31B-440B-301E71BFA795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3" name="Kép 2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9200CC4D-2AF0-D584-C5A4-62D4ECCFAF3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4" name="Kép 3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17AE3841-C7A8-58BA-C04B-D8EE80AB44FA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5040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áblázat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helye 1">
            <a:extLst>
              <a:ext uri="{FF2B5EF4-FFF2-40B4-BE49-F238E27FC236}">
                <a16:creationId xmlns:a16="http://schemas.microsoft.com/office/drawing/2014/main" id="{230BE0AD-3CF8-4A44-E849-39D9EC520E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5" name="Table Placeholder 10">
            <a:extLst>
              <a:ext uri="{FF2B5EF4-FFF2-40B4-BE49-F238E27FC236}">
                <a16:creationId xmlns:a16="http://schemas.microsoft.com/office/drawing/2014/main" id="{BEF1E5EC-31D9-21EF-E3C2-0A726622CE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bl" sz="quarter" idx="15"/>
          </p:nvPr>
        </p:nvSpPr>
        <p:spPr>
          <a:xfrm>
            <a:off x="876531" y="1597225"/>
            <a:ext cx="10435363" cy="454444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Montserrat Medium" pitchFamily="2" charset="-18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u-HU" dirty="0"/>
          </a:p>
        </p:txBody>
      </p:sp>
      <p:sp>
        <p:nvSpPr>
          <p:cNvPr id="2" name="Téglalap 1">
            <a:extLst>
              <a:ext uri="{FF2B5EF4-FFF2-40B4-BE49-F238E27FC236}">
                <a16:creationId xmlns:a16="http://schemas.microsoft.com/office/drawing/2014/main" id="{1564F0FF-963F-4FC0-ABC3-AE3620739F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399" y="6141668"/>
            <a:ext cx="3502969" cy="732989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Dátum helye 3">
            <a:extLst>
              <a:ext uri="{FF2B5EF4-FFF2-40B4-BE49-F238E27FC236}">
                <a16:creationId xmlns:a16="http://schemas.microsoft.com/office/drawing/2014/main" id="{74CC1EA7-35EC-B926-2D1A-9C242E03E4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E04448E6-65F4-44C5-8AF3-5E60CB25F871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4" name="Élőláb helye 4">
            <a:extLst>
              <a:ext uri="{FF2B5EF4-FFF2-40B4-BE49-F238E27FC236}">
                <a16:creationId xmlns:a16="http://schemas.microsoft.com/office/drawing/2014/main" id="{5BF4D33C-AA97-2B4B-F457-5F0C9D7F82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ADF1DE8-CAB7-DB4B-9D21-A65266D528C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D1884112-110D-702D-885F-A5EA6BCCE5E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8" name="Téglalap 7">
              <a:extLst>
                <a:ext uri="{FF2B5EF4-FFF2-40B4-BE49-F238E27FC236}">
                  <a16:creationId xmlns:a16="http://schemas.microsoft.com/office/drawing/2014/main" id="{AD5C639F-9D5C-5EDB-6FFC-58BCA2023BB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BAFCEA77-9F6D-F9D0-65D5-34AD02144BD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7" name="Csoportba foglalás 16">
            <a:extLst>
              <a:ext uri="{FF2B5EF4-FFF2-40B4-BE49-F238E27FC236}">
                <a16:creationId xmlns:a16="http://schemas.microsoft.com/office/drawing/2014/main" id="{185DE5C9-8B1F-B32F-E648-0E4BF95B238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8" name="Téglalap 17">
              <a:extLst>
                <a:ext uri="{FF2B5EF4-FFF2-40B4-BE49-F238E27FC236}">
                  <a16:creationId xmlns:a16="http://schemas.microsoft.com/office/drawing/2014/main" id="{B1C1FAD8-781C-92FA-CA17-64F88272434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1EC66B84-0C56-3043-B3F8-CBE223E4C6A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0" name="Egyenes összekötő 19">
            <a:extLst>
              <a:ext uri="{FF2B5EF4-FFF2-40B4-BE49-F238E27FC236}">
                <a16:creationId xmlns:a16="http://schemas.microsoft.com/office/drawing/2014/main" id="{BEA53959-E12D-A610-011E-D87E68E9CE4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9A324F98-F31B-4D93-C373-DAE6BC69A3FD}"/>
              </a:ext>
            </a:extLst>
          </p:cNvPr>
          <p:cNvGrpSpPr/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0" name="Kép 9" descr="A képen szöveg, Betűtípus, Grafika, Grafikus tervezés látható">
              <a:extLst>
                <a:ext uri="{FF2B5EF4-FFF2-40B4-BE49-F238E27FC236}">
                  <a16:creationId xmlns:a16="http://schemas.microsoft.com/office/drawing/2014/main" id="{1B1E9E93-BAA2-8D00-B410-018F0A64EBA7}"/>
                </a:ext>
              </a:extLst>
            </p:cNvPr>
            <p:cNvPicPr/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1" name="Kép 10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91F5A59A-92BB-5E25-3190-0320773EB862}"/>
                </a:ext>
              </a:extLst>
            </p:cNvPr>
            <p:cNvPicPr/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8214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BB2267-8994-021F-BEAE-24749E3DED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2" y="457200"/>
            <a:ext cx="389549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086C77-CC5F-533B-0A6B-47493F2AEB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060026" y="987425"/>
            <a:ext cx="6251870" cy="51542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C2EA6A8-8F8F-C37F-C459-7ABE1A5DAD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76532" y="2057399"/>
            <a:ext cx="3895493" cy="4084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1" name="Dátum helye 3">
            <a:extLst>
              <a:ext uri="{FF2B5EF4-FFF2-40B4-BE49-F238E27FC236}">
                <a16:creationId xmlns:a16="http://schemas.microsoft.com/office/drawing/2014/main" id="{EAB0ACC8-D473-7BD1-70D2-F8A89F69D8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8C590CC6-9018-4EA3-AEA0-2BCFFF96E682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12" name="Élőláb helye 4">
            <a:extLst>
              <a:ext uri="{FF2B5EF4-FFF2-40B4-BE49-F238E27FC236}">
                <a16:creationId xmlns:a16="http://schemas.microsoft.com/office/drawing/2014/main" id="{E0DC7221-6E02-0BAD-B530-033D1D8CFD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3" name="Dia számának helye 5">
            <a:extLst>
              <a:ext uri="{FF2B5EF4-FFF2-40B4-BE49-F238E27FC236}">
                <a16:creationId xmlns:a16="http://schemas.microsoft.com/office/drawing/2014/main" id="{264D7613-3838-F409-1231-20F593B6E0F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D7E90E89-51DA-F02C-FAD8-766C858E2199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6" name="Kép 5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06E3C047-34D9-7447-937D-3628AD04B40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7" name="Kép 6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795C3232-8274-EAC9-07D8-0BB4DC337165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912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5BB2267-8994-021F-BEAE-24749E3DED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2" y="457200"/>
            <a:ext cx="389549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F086C77-CC5F-533B-0A6B-47493F2AEB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>
          <a:xfrm>
            <a:off x="5060026" y="987425"/>
            <a:ext cx="6251870" cy="51542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buClr>
                <a:schemeClr val="bg1"/>
              </a:buClr>
              <a:defRPr sz="2000"/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/>
            </a:lvl4pPr>
            <a:lvl5pPr>
              <a:buClr>
                <a:schemeClr val="bg1"/>
              </a:buCl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AC2EA6A8-8F8F-C37F-C459-7ABE1A5DAD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76532" y="2057399"/>
            <a:ext cx="3895493" cy="4084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C1905DC9-6151-9B76-C74E-4E687F52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0400" y="6141668"/>
            <a:ext cx="3500588" cy="732989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6" name="Dátum helye 3">
            <a:extLst>
              <a:ext uri="{FF2B5EF4-FFF2-40B4-BE49-F238E27FC236}">
                <a16:creationId xmlns:a16="http://schemas.microsoft.com/office/drawing/2014/main" id="{7F572793-EA94-171C-F670-49C88BB98C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71B33F6B-5412-4B46-ACB7-086A0B54B148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7" name="Élőláb helye 4">
            <a:extLst>
              <a:ext uri="{FF2B5EF4-FFF2-40B4-BE49-F238E27FC236}">
                <a16:creationId xmlns:a16="http://schemas.microsoft.com/office/drawing/2014/main" id="{A01B5637-A5F8-A71C-B641-8FF85914D9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8" name="Dia számának helye 5">
            <a:extLst>
              <a:ext uri="{FF2B5EF4-FFF2-40B4-BE49-F238E27FC236}">
                <a16:creationId xmlns:a16="http://schemas.microsoft.com/office/drawing/2014/main" id="{C95E4C60-4C98-0324-3BF4-A88060FE62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6EC89F47-4A2B-7195-264F-CC734F14EBC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76C14A29-F484-18C8-44D3-97C6DA493C3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8261001D-2EB6-9418-E3BC-8C17362622D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93D6BA48-D204-65FE-1BE4-E6A6E6D88E29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CB16718B-F68D-C201-3FDD-D23A92ABFE6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20" name="Téglalap 19">
              <a:extLst>
                <a:ext uri="{FF2B5EF4-FFF2-40B4-BE49-F238E27FC236}">
                  <a16:creationId xmlns:a16="http://schemas.microsoft.com/office/drawing/2014/main" id="{796FDEBC-34CB-45A0-1A9F-08985414271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1" name="Egyenes összekötő 20">
            <a:extLst>
              <a:ext uri="{FF2B5EF4-FFF2-40B4-BE49-F238E27FC236}">
                <a16:creationId xmlns:a16="http://schemas.microsoft.com/office/drawing/2014/main" id="{39E230CE-7314-953A-A704-50729AF5D06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43314C5E-F7B7-D1FA-FC75-EB5D9A7C2D04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2" name="Kép 11" descr="A képen szöveg, Betűtípus, Grafika, Grafikus tervezés látható">
              <a:extLst>
                <a:ext uri="{FF2B5EF4-FFF2-40B4-BE49-F238E27FC236}">
                  <a16:creationId xmlns:a16="http://schemas.microsoft.com/office/drawing/2014/main" id="{E002B522-2576-84DA-7BB2-6B53C1C6F35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3" name="Kép 12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31C4D204-FAD9-0213-3ABA-7A6F08000B8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19279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3B1594-F207-92AD-AFAB-0070E01519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2" y="457200"/>
            <a:ext cx="389549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26F0A42-B4B9-47A3-ADE1-B56E1DF294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5060026" y="987425"/>
            <a:ext cx="6251870" cy="5154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37BCF23-8DE6-3A4E-9780-684F71CD4F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76532" y="2057399"/>
            <a:ext cx="3895493" cy="4084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50ADC9"/>
                </a:solidFill>
                <a:latin typeface="Montserrat SemiBold" pitchFamily="2" charset="-1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11" name="Dátum helye 3">
            <a:extLst>
              <a:ext uri="{FF2B5EF4-FFF2-40B4-BE49-F238E27FC236}">
                <a16:creationId xmlns:a16="http://schemas.microsoft.com/office/drawing/2014/main" id="{3131EE1D-2761-8C85-1302-26340B1DB7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28AB95C8-FC71-4203-8D2E-72A8F798997A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12" name="Élőláb helye 4">
            <a:extLst>
              <a:ext uri="{FF2B5EF4-FFF2-40B4-BE49-F238E27FC236}">
                <a16:creationId xmlns:a16="http://schemas.microsoft.com/office/drawing/2014/main" id="{D253F1E4-5FBB-7BD4-DCBC-C7A51BE119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13" name="Dia számának helye 5">
            <a:extLst>
              <a:ext uri="{FF2B5EF4-FFF2-40B4-BE49-F238E27FC236}">
                <a16:creationId xmlns:a16="http://schemas.microsoft.com/office/drawing/2014/main" id="{C7451201-15F5-E60B-0988-5E82B6E82E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2916B2E9-C8AE-C8B3-214F-3221E6E4DBF8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6" name="Kép 5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E87A8D7C-F820-0D4F-95DB-404B5F70D866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7" name="Kép 6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6C4F8D25-1BD0-418D-6FE5-331A8907852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3317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 2">
    <p:bg>
      <p:bgPr>
        <a:solidFill>
          <a:srgbClr val="50AD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C3B1594-F207-92AD-AFAB-0070E01519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2" y="457200"/>
            <a:ext cx="389549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dirty="0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26F0A42-B4B9-47A3-ADE1-B56E1DF294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idx="1"/>
          </p:nvPr>
        </p:nvSpPr>
        <p:spPr>
          <a:xfrm>
            <a:off x="5060026" y="987425"/>
            <a:ext cx="6251870" cy="5154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37BCF23-8DE6-3A4E-9780-684F71CD4F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half" idx="2"/>
          </p:nvPr>
        </p:nvSpPr>
        <p:spPr>
          <a:xfrm>
            <a:off x="876532" y="2057399"/>
            <a:ext cx="3895493" cy="4084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Montserrat SemiBold" pitchFamily="2" charset="-1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dirty="0"/>
              <a:t>Mintaszöveg szerkesztése</a:t>
            </a: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61EF988F-DBDF-73A9-82D6-FCD9C85DA14F}"/>
              </a:ext>
            </a:extLst>
          </p:cNvPr>
          <p:cNvSpPr>
            <a:spLocks/>
          </p:cNvSpPr>
          <p:nvPr userDrawn="1"/>
        </p:nvSpPr>
        <p:spPr>
          <a:xfrm>
            <a:off x="590399" y="6141668"/>
            <a:ext cx="3483919" cy="732989"/>
          </a:xfrm>
          <a:prstGeom prst="rect">
            <a:avLst/>
          </a:prstGeom>
          <a:solidFill>
            <a:srgbClr val="50A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6" name="Dátum helye 3">
            <a:extLst>
              <a:ext uri="{FF2B5EF4-FFF2-40B4-BE49-F238E27FC236}">
                <a16:creationId xmlns:a16="http://schemas.microsoft.com/office/drawing/2014/main" id="{E8E3C066-479F-C9BB-7444-9F6A23EF1A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10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fld id="{D6F27469-38CD-4AA8-B4D8-FCB874A73243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7" name="Élőláb helye 4">
            <a:extLst>
              <a:ext uri="{FF2B5EF4-FFF2-40B4-BE49-F238E27FC236}">
                <a16:creationId xmlns:a16="http://schemas.microsoft.com/office/drawing/2014/main" id="{8C80991C-2BF5-D239-C560-3CCEFF9F7C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8" name="Dia számának helye 5">
            <a:extLst>
              <a:ext uri="{FF2B5EF4-FFF2-40B4-BE49-F238E27FC236}">
                <a16:creationId xmlns:a16="http://schemas.microsoft.com/office/drawing/2014/main" id="{04B0AFC0-E625-E86D-9020-877327EFCE9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20FB08D3-7701-4EB1-2F24-F3174DA51FF2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1599896" y="0"/>
            <a:ext cx="590400" cy="590400"/>
            <a:chOff x="11599896" y="0"/>
            <a:chExt cx="590400" cy="590400"/>
          </a:xfrm>
        </p:grpSpPr>
        <p:sp>
          <p:nvSpPr>
            <p:cNvPr id="10" name="Téglalap 9">
              <a:extLst>
                <a:ext uri="{FF2B5EF4-FFF2-40B4-BE49-F238E27FC236}">
                  <a16:creationId xmlns:a16="http://schemas.microsoft.com/office/drawing/2014/main" id="{467B43ED-50C4-F758-B032-AC168E90AD7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5400000">
              <a:off x="11823096" y="2232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AB35B37F-EE7E-78A7-A002-EE20FCBA9EE3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0800000">
              <a:off x="11599896" y="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2D79DF21-9925-61F8-3EB7-C40DA439B5EA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9" name="Téglalap 18">
              <a:extLst>
                <a:ext uri="{FF2B5EF4-FFF2-40B4-BE49-F238E27FC236}">
                  <a16:creationId xmlns:a16="http://schemas.microsoft.com/office/drawing/2014/main" id="{55D8BABA-0553-1783-C277-2BE250991E8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20" name="Téglalap 19">
              <a:extLst>
                <a:ext uri="{FF2B5EF4-FFF2-40B4-BE49-F238E27FC236}">
                  <a16:creationId xmlns:a16="http://schemas.microsoft.com/office/drawing/2014/main" id="{E3025765-7B46-DAAE-4158-C374F19EA6B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1" name="Egyenes összekötő 20">
            <a:extLst>
              <a:ext uri="{FF2B5EF4-FFF2-40B4-BE49-F238E27FC236}">
                <a16:creationId xmlns:a16="http://schemas.microsoft.com/office/drawing/2014/main" id="{8988A198-DCA1-A1B1-E33C-76400EEC997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Csoportba foglalás 10">
            <a:extLst>
              <a:ext uri="{FF2B5EF4-FFF2-40B4-BE49-F238E27FC236}">
                <a16:creationId xmlns:a16="http://schemas.microsoft.com/office/drawing/2014/main" id="{524383A8-A92B-7BEA-155E-7D3B03EE0B28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4126035" y="6200122"/>
            <a:ext cx="4008305" cy="576655"/>
            <a:chOff x="4126035" y="6200122"/>
            <a:chExt cx="4008305" cy="576655"/>
          </a:xfrm>
        </p:grpSpPr>
        <p:pic>
          <p:nvPicPr>
            <p:cNvPr id="12" name="Kép 11" descr="A képen szöveg, Betűtípus, Grafika, Grafikus tervezés látható">
              <a:extLst>
                <a:ext uri="{FF2B5EF4-FFF2-40B4-BE49-F238E27FC236}">
                  <a16:creationId xmlns:a16="http://schemas.microsoft.com/office/drawing/2014/main" id="{967649D2-64D8-D779-5A11-50AA987498CB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22171" y="6253162"/>
              <a:ext cx="2112169" cy="507572"/>
            </a:xfrm>
            <a:prstGeom prst="rect">
              <a:avLst/>
            </a:prstGeom>
          </p:spPr>
        </p:pic>
        <p:pic>
          <p:nvPicPr>
            <p:cNvPr id="13" name="Kép 12" descr="A képen szöveg, Betűtípus, Grafika, képernyőkép látható&#10;&#10;Automatikusan generált leírás">
              <a:extLst>
                <a:ext uri="{FF2B5EF4-FFF2-40B4-BE49-F238E27FC236}">
                  <a16:creationId xmlns:a16="http://schemas.microsoft.com/office/drawing/2014/main" id="{FD763EC2-6109-FD43-B180-77A03F8ED69E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035" y="6200122"/>
              <a:ext cx="1728503" cy="5766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35277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, tartalom és kép v1" type="obj">
  <p:cSld name="Cím, tartalom és kép v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>
            <a:spLocks noGrp="1"/>
          </p:cNvSpPr>
          <p:nvPr>
            <p:ph type="title"/>
          </p:nvPr>
        </p:nvSpPr>
        <p:spPr>
          <a:xfrm>
            <a:off x="838200" y="1128521"/>
            <a:ext cx="10515600" cy="1179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1F42"/>
              </a:buClr>
              <a:buSzPts val="4000"/>
              <a:buFont typeface="Tahoma"/>
              <a:buNone/>
              <a:defRPr sz="4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8"/>
          <p:cNvSpPr txBox="1">
            <a:spLocks noGrp="1"/>
          </p:cNvSpPr>
          <p:nvPr>
            <p:ph type="body" idx="1"/>
          </p:nvPr>
        </p:nvSpPr>
        <p:spPr>
          <a:xfrm>
            <a:off x="838200" y="2486963"/>
            <a:ext cx="5999480" cy="368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0F1F42"/>
              </a:buClr>
              <a:buSzPts val="1800"/>
              <a:buChar char="»"/>
              <a:defRPr/>
            </a:lvl1pPr>
            <a:lvl2pPr marL="914400" lvl="1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F1F42"/>
              </a:buClr>
              <a:buSzPts val="1800"/>
              <a:buChar char="»"/>
              <a:defRPr/>
            </a:lvl2pPr>
            <a:lvl3pPr marL="1371600" lvl="2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F1F42"/>
              </a:buClr>
              <a:buSzPts val="1800"/>
              <a:buChar char="»"/>
              <a:defRPr/>
            </a:lvl3pPr>
            <a:lvl4pPr marL="1828800" lvl="3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F1F42"/>
              </a:buClr>
              <a:buSzPts val="1800"/>
              <a:buChar char="»"/>
              <a:defRPr/>
            </a:lvl4pPr>
            <a:lvl5pPr marL="2286000" lvl="4" indent="-3429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rgbClr val="0F1F42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B7CE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B7CE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B7CE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B7CE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B7CE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B7CE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B7CE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B7CE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B7CE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pic>
        <p:nvPicPr>
          <p:cNvPr id="147" name="Google Shape;147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36799" y="150264"/>
            <a:ext cx="1879720" cy="6976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490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szöveg, képernyőkép, Betűtípus, Grafika látható&#10;&#10;Automatikusan generált leírás">
            <a:extLst>
              <a:ext uri="{FF2B5EF4-FFF2-40B4-BE49-F238E27FC236}">
                <a16:creationId xmlns:a16="http://schemas.microsoft.com/office/drawing/2014/main" id="{38A8F407-8D39-303F-7725-8881E340871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1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815"/>
          <a:stretch/>
        </p:blipFill>
        <p:spPr>
          <a:xfrm>
            <a:off x="-22995" y="-14251"/>
            <a:ext cx="13837439" cy="9864737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6E4BEF44-2A88-9AA2-4E4D-E6FB138F7D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0084" y="6176963"/>
            <a:ext cx="3433756" cy="6976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B394C6A-78AB-C98A-E9C2-10B2A057CB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dt" sz="half" idx="2"/>
          </p:nvPr>
        </p:nvSpPr>
        <p:spPr>
          <a:xfrm>
            <a:off x="876532" y="6267600"/>
            <a:ext cx="2743200" cy="440773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fld id="{BD077B07-E053-4CDE-B4D1-7A87BABB9BEB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C79B46B-7C84-08BC-9A68-ED0A3A8E1D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3"/>
          </p:nvPr>
        </p:nvSpPr>
        <p:spPr>
          <a:xfrm>
            <a:off x="8425543" y="6267600"/>
            <a:ext cx="2886352" cy="4407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5D6A976-E72F-D033-E013-DAD049BD69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4"/>
          </p:nvPr>
        </p:nvSpPr>
        <p:spPr>
          <a:xfrm>
            <a:off x="144001" y="6267601"/>
            <a:ext cx="446400" cy="4407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0ADC9"/>
                </a:solidFill>
                <a:latin typeface="Montserrat Medium" pitchFamily="2" charset="-18"/>
              </a:defRPr>
            </a:lvl1pPr>
          </a:lstStyle>
          <a:p>
            <a:pPr algn="ctr"/>
            <a:fld id="{984DEBCA-B535-412A-BE6C-20E4D978C018}" type="slidenum">
              <a:rPr lang="hu-HU" smtClean="0"/>
              <a:pPr algn="ctr"/>
              <a:t>‹#›</a:t>
            </a:fld>
            <a:endParaRPr lang="hu-HU" dirty="0"/>
          </a:p>
        </p:txBody>
      </p:sp>
      <p:sp>
        <p:nvSpPr>
          <p:cNvPr id="9" name="Cím helye 1">
            <a:extLst>
              <a:ext uri="{FF2B5EF4-FFF2-40B4-BE49-F238E27FC236}">
                <a16:creationId xmlns:a16="http://schemas.microsoft.com/office/drawing/2014/main" id="{50948627-B584-CE89-3EED-CF3AF37C9B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76533" y="266699"/>
            <a:ext cx="10435363" cy="120459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dirty="0"/>
              <a:t>Mintacím szerkesztése</a:t>
            </a:r>
          </a:p>
        </p:txBody>
      </p:sp>
      <p:sp>
        <p:nvSpPr>
          <p:cNvPr id="10" name="Szöveg helye 2">
            <a:extLst>
              <a:ext uri="{FF2B5EF4-FFF2-40B4-BE49-F238E27FC236}">
                <a16:creationId xmlns:a16="http://schemas.microsoft.com/office/drawing/2014/main" id="{60B4CA84-87B2-26C3-077D-894BB9DE16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876532" y="1752244"/>
            <a:ext cx="10435363" cy="4424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</a:p>
        </p:txBody>
      </p:sp>
      <p:sp>
        <p:nvSpPr>
          <p:cNvPr id="11" name="Téglalap 10">
            <a:extLst>
              <a:ext uri="{FF2B5EF4-FFF2-40B4-BE49-F238E27FC236}">
                <a16:creationId xmlns:a16="http://schemas.microsoft.com/office/drawing/2014/main" id="{E7627009-B8F3-2BB9-E5EF-16C14655A0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1311896" y="144001"/>
            <a:ext cx="288000" cy="125931"/>
          </a:xfrm>
          <a:prstGeom prst="rect">
            <a:avLst/>
          </a:prstGeom>
          <a:solidFill>
            <a:srgbClr val="8BB75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EF16D846-FBD6-6C6F-2E91-778387F1462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0" y="6267600"/>
            <a:ext cx="590400" cy="590400"/>
            <a:chOff x="0" y="6267600"/>
            <a:chExt cx="590400" cy="590400"/>
          </a:xfrm>
        </p:grpSpPr>
        <p:sp>
          <p:nvSpPr>
            <p:cNvPr id="13" name="Téglalap 12">
              <a:extLst>
                <a:ext uri="{FF2B5EF4-FFF2-40B4-BE49-F238E27FC236}">
                  <a16:creationId xmlns:a16="http://schemas.microsoft.com/office/drawing/2014/main" id="{A27BB814-B988-5926-51CB-E75F9B78047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4" name="Téglalap 13">
              <a:extLst>
                <a:ext uri="{FF2B5EF4-FFF2-40B4-BE49-F238E27FC236}">
                  <a16:creationId xmlns:a16="http://schemas.microsoft.com/office/drawing/2014/main" id="{1B9C810E-9E91-BECD-C443-2D724E4DB96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grpSp>
        <p:nvGrpSpPr>
          <p:cNvPr id="15" name="Csoportba foglalás 14">
            <a:extLst>
              <a:ext uri="{FF2B5EF4-FFF2-40B4-BE49-F238E27FC236}">
                <a16:creationId xmlns:a16="http://schemas.microsoft.com/office/drawing/2014/main" id="{DB8F027B-C736-C056-AC9B-5A1D35512966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 rot="10800000">
            <a:off x="11599896" y="0"/>
            <a:ext cx="590400" cy="590400"/>
            <a:chOff x="0" y="6267600"/>
            <a:chExt cx="590400" cy="590400"/>
          </a:xfrm>
        </p:grpSpPr>
        <p:sp>
          <p:nvSpPr>
            <p:cNvPr id="16" name="Téglalap 15">
              <a:extLst>
                <a:ext uri="{FF2B5EF4-FFF2-40B4-BE49-F238E27FC236}">
                  <a16:creationId xmlns:a16="http://schemas.microsoft.com/office/drawing/2014/main" id="{886D82C3-986A-2EE3-BA49-F23DBECEAE1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rot="16200000">
              <a:off x="-223200" y="64908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sp>
          <p:nvSpPr>
            <p:cNvPr id="17" name="Téglalap 16">
              <a:extLst>
                <a:ext uri="{FF2B5EF4-FFF2-40B4-BE49-F238E27FC236}">
                  <a16:creationId xmlns:a16="http://schemas.microsoft.com/office/drawing/2014/main" id="{7B20318C-960D-3EEB-A734-CFDAC56C1A3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0" y="6714000"/>
              <a:ext cx="590400" cy="144000"/>
            </a:xfrm>
            <a:prstGeom prst="rect">
              <a:avLst/>
            </a:prstGeom>
            <a:solidFill>
              <a:srgbClr val="50AD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</p:grpSp>
      <p:cxnSp>
        <p:nvCxnSpPr>
          <p:cNvPr id="23" name="Egyenes összekötő 22">
            <a:extLst>
              <a:ext uri="{FF2B5EF4-FFF2-40B4-BE49-F238E27FC236}">
                <a16:creationId xmlns:a16="http://schemas.microsoft.com/office/drawing/2014/main" id="{7ACD9DAD-11DE-9DCA-99FE-7531B7A2420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876532" y="6380947"/>
            <a:ext cx="0" cy="216000"/>
          </a:xfrm>
          <a:prstGeom prst="line">
            <a:avLst/>
          </a:prstGeom>
          <a:ln w="19050">
            <a:solidFill>
              <a:srgbClr val="50AD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435623E9-7039-E516-BA81-6281C23A29FB}"/>
              </a:ext>
            </a:extLst>
          </p:cNvPr>
          <p:cNvGrpSpPr/>
          <p:nvPr userDrawn="1"/>
        </p:nvGrpSpPr>
        <p:grpSpPr>
          <a:xfrm>
            <a:off x="4126035" y="6200122"/>
            <a:ext cx="3939930" cy="575727"/>
            <a:chOff x="3919426" y="6215062"/>
            <a:chExt cx="3939930" cy="575727"/>
          </a:xfrm>
        </p:grpSpPr>
        <p:pic>
          <p:nvPicPr>
            <p:cNvPr id="3" name="Kép 2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4B92B855-9792-764B-B794-849A75CF4E45}"/>
                </a:ext>
              </a:extLst>
            </p:cNvPr>
            <p:cNvPicPr/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8249" y="6338576"/>
              <a:ext cx="1971107" cy="361161"/>
            </a:xfrm>
            <a:prstGeom prst="rect">
              <a:avLst/>
            </a:prstGeom>
          </p:spPr>
        </p:pic>
        <p:pic>
          <p:nvPicPr>
            <p:cNvPr id="18" name="Kép 17" descr="A képen szöveg, Betűtípus, képernyőkép, Grafika látható&#10;&#10;Automatikusan generált leírás">
              <a:extLst>
                <a:ext uri="{FF2B5EF4-FFF2-40B4-BE49-F238E27FC236}">
                  <a16:creationId xmlns:a16="http://schemas.microsoft.com/office/drawing/2014/main" id="{913B7A6E-4E19-DC1F-DFB6-4B9D4F472CDA}"/>
                </a:ext>
              </a:extLst>
            </p:cNvPr>
            <p:cNvPicPr/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426" y="6215062"/>
              <a:ext cx="1727913" cy="5757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1879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2" r:id="rId2"/>
    <p:sldLayoutId id="2147483649" r:id="rId3"/>
    <p:sldLayoutId id="2147483663" r:id="rId4"/>
    <p:sldLayoutId id="2147483650" r:id="rId5"/>
    <p:sldLayoutId id="2147483664" r:id="rId6"/>
    <p:sldLayoutId id="2147483652" r:id="rId7"/>
    <p:sldLayoutId id="2147483665" r:id="rId8"/>
    <p:sldLayoutId id="2147483653" r:id="rId9"/>
    <p:sldLayoutId id="2147483666" r:id="rId10"/>
    <p:sldLayoutId id="2147483654" r:id="rId11"/>
    <p:sldLayoutId id="2147483667" r:id="rId12"/>
    <p:sldLayoutId id="2147483661" r:id="rId13"/>
    <p:sldLayoutId id="2147483668" r:id="rId14"/>
    <p:sldLayoutId id="2147483656" r:id="rId15"/>
    <p:sldLayoutId id="2147483670" r:id="rId16"/>
    <p:sldLayoutId id="2147483657" r:id="rId17"/>
    <p:sldLayoutId id="2147483671" r:id="rId18"/>
    <p:sldLayoutId id="2147483672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hu-HU" sz="4000" kern="1200" dirty="0">
          <a:solidFill>
            <a:srgbClr val="242943"/>
          </a:solidFill>
          <a:latin typeface="Montserrat" pitchFamily="2" charset="-18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Clr>
          <a:srgbClr val="50ADC9"/>
        </a:buClr>
        <a:buFont typeface="Wingdings" panose="05000000000000000000" pitchFamily="2" charset="2"/>
        <a:buNone/>
        <a:defRPr sz="2000" kern="1200">
          <a:solidFill>
            <a:srgbClr val="242943"/>
          </a:solidFill>
          <a:latin typeface="Montserrat Medium" pitchFamily="2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0ADC9"/>
        </a:buClr>
        <a:buFont typeface="Wingdings" panose="05000000000000000000" pitchFamily="2" charset="2"/>
        <a:buChar char="§"/>
        <a:defRPr sz="2000" kern="1200">
          <a:solidFill>
            <a:srgbClr val="242943"/>
          </a:solidFill>
          <a:latin typeface="Montserrat Medium" pitchFamily="2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0ADC9"/>
        </a:buClr>
        <a:buFont typeface="Wingdings" panose="05000000000000000000" pitchFamily="2" charset="2"/>
        <a:buChar char="§"/>
        <a:defRPr sz="1800" kern="1200">
          <a:solidFill>
            <a:srgbClr val="50ADC9"/>
          </a:solidFill>
          <a:latin typeface="Montserrat SemiBold" pitchFamily="2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0ADC9"/>
        </a:buClr>
        <a:buFont typeface="Wingdings" panose="05000000000000000000" pitchFamily="2" charset="2"/>
        <a:buChar char="§"/>
        <a:defRPr sz="1600" kern="1200">
          <a:solidFill>
            <a:srgbClr val="242943"/>
          </a:solidFill>
          <a:latin typeface="Montserrat Medium" pitchFamily="2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50ADC9"/>
        </a:buClr>
        <a:buFont typeface="Wingdings" panose="05000000000000000000" pitchFamily="2" charset="2"/>
        <a:buChar char="§"/>
        <a:defRPr sz="1400" kern="1200">
          <a:solidFill>
            <a:srgbClr val="242943"/>
          </a:solidFill>
          <a:latin typeface="Montserrat Medium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935FCB27-1B83-4987-8201-FBE4B41124A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55CB8FF-54E5-4DF9-A234-D46E54532942}" type="datetime1">
              <a:rPr lang="hu-HU" smtClean="0"/>
              <a:t>2026. 09. 22.</a:t>
            </a:fld>
            <a:endParaRPr lang="hu-HU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A75C082-A1E7-9958-26E1-1B4D7D927C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hu-HU"/>
              <a:t>Lábjegyzet</a:t>
            </a:r>
            <a:endParaRPr lang="hu-HU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6DEBB87-0BDE-F463-4B36-D004A67F9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984DEBCA-B535-412A-BE6C-20E4D978C018}" type="slidenum">
              <a:rPr lang="hu-HU" smtClean="0"/>
              <a:pPr algn="ctr"/>
              <a:t>1</a:t>
            </a:fld>
            <a:endParaRPr lang="hu-HU" dirty="0"/>
          </a:p>
        </p:txBody>
      </p:sp>
      <p:graphicFrame>
        <p:nvGraphicFramePr>
          <p:cNvPr id="9" name="Táblázat 8">
            <a:extLst>
              <a:ext uri="{FF2B5EF4-FFF2-40B4-BE49-F238E27FC236}">
                <a16:creationId xmlns:a16="http://schemas.microsoft.com/office/drawing/2014/main" id="{5ADC16D5-8A61-6737-6180-AD0A42A66A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06263"/>
              </p:ext>
            </p:extLst>
          </p:nvPr>
        </p:nvGraphicFramePr>
        <p:xfrm>
          <a:off x="603291" y="1557983"/>
          <a:ext cx="10985418" cy="3742035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946860">
                  <a:extLst>
                    <a:ext uri="{9D8B030D-6E8A-4147-A177-3AD203B41FA5}">
                      <a16:colId xmlns:a16="http://schemas.microsoft.com/office/drawing/2014/main" val="3142645923"/>
                    </a:ext>
                  </a:extLst>
                </a:gridCol>
                <a:gridCol w="1138745">
                  <a:extLst>
                    <a:ext uri="{9D8B030D-6E8A-4147-A177-3AD203B41FA5}">
                      <a16:colId xmlns:a16="http://schemas.microsoft.com/office/drawing/2014/main" val="637450554"/>
                    </a:ext>
                  </a:extLst>
                </a:gridCol>
                <a:gridCol w="1002053">
                  <a:extLst>
                    <a:ext uri="{9D8B030D-6E8A-4147-A177-3AD203B41FA5}">
                      <a16:colId xmlns:a16="http://schemas.microsoft.com/office/drawing/2014/main" val="2421015003"/>
                    </a:ext>
                  </a:extLst>
                </a:gridCol>
                <a:gridCol w="1000321">
                  <a:extLst>
                    <a:ext uri="{9D8B030D-6E8A-4147-A177-3AD203B41FA5}">
                      <a16:colId xmlns:a16="http://schemas.microsoft.com/office/drawing/2014/main" val="1045777649"/>
                    </a:ext>
                  </a:extLst>
                </a:gridCol>
                <a:gridCol w="1331843">
                  <a:extLst>
                    <a:ext uri="{9D8B030D-6E8A-4147-A177-3AD203B41FA5}">
                      <a16:colId xmlns:a16="http://schemas.microsoft.com/office/drawing/2014/main" val="1889514950"/>
                    </a:ext>
                  </a:extLst>
                </a:gridCol>
                <a:gridCol w="1154435">
                  <a:extLst>
                    <a:ext uri="{9D8B030D-6E8A-4147-A177-3AD203B41FA5}">
                      <a16:colId xmlns:a16="http://schemas.microsoft.com/office/drawing/2014/main" val="1630069243"/>
                    </a:ext>
                  </a:extLst>
                </a:gridCol>
                <a:gridCol w="973394">
                  <a:extLst>
                    <a:ext uri="{9D8B030D-6E8A-4147-A177-3AD203B41FA5}">
                      <a16:colId xmlns:a16="http://schemas.microsoft.com/office/drawing/2014/main" val="1780775638"/>
                    </a:ext>
                  </a:extLst>
                </a:gridCol>
                <a:gridCol w="903606">
                  <a:extLst>
                    <a:ext uri="{9D8B030D-6E8A-4147-A177-3AD203B41FA5}">
                      <a16:colId xmlns:a16="http://schemas.microsoft.com/office/drawing/2014/main" val="1433842993"/>
                    </a:ext>
                  </a:extLst>
                </a:gridCol>
                <a:gridCol w="1229339">
                  <a:extLst>
                    <a:ext uri="{9D8B030D-6E8A-4147-A177-3AD203B41FA5}">
                      <a16:colId xmlns:a16="http://schemas.microsoft.com/office/drawing/2014/main" val="1037941250"/>
                    </a:ext>
                  </a:extLst>
                </a:gridCol>
                <a:gridCol w="1304822">
                  <a:extLst>
                    <a:ext uri="{9D8B030D-6E8A-4147-A177-3AD203B41FA5}">
                      <a16:colId xmlns:a16="http://schemas.microsoft.com/office/drawing/2014/main" val="1420068653"/>
                    </a:ext>
                  </a:extLst>
                </a:gridCol>
              </a:tblGrid>
              <a:tr h="4205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ctr"/>
                      <a:r>
                        <a:rPr lang="hu-HU" sz="1000" b="0" i="1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Dátum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ctr"/>
                      <a:r>
                        <a:rPr lang="hu-HU" sz="1000" b="1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2026.10.13.</a:t>
                      </a:r>
                    </a:p>
                    <a:p>
                      <a:pPr algn="ctr" fontAlgn="ctr"/>
                      <a:r>
                        <a:rPr lang="hu-HU" sz="1000" b="1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(kedd)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2026.10.14.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(szerda)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2026.10.20.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(kedd)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2026. 10.22.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(csütörtök)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2026. 11.03.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(kedd)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2026.11.05.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(csütörtök)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2026.11.10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(kedd)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2026.11.17.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(kedd)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2026.11.18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(szerda)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508937"/>
                  </a:ext>
                </a:extLst>
              </a:tr>
              <a:tr h="3551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b"/>
                      <a:r>
                        <a:rPr lang="hu-HU" sz="100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 </a:t>
                      </a:r>
                      <a:r>
                        <a:rPr lang="hu-HU" sz="1000" b="0" i="1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Időpont</a:t>
                      </a:r>
                    </a:p>
                  </a:txBody>
                  <a:tcPr marL="3858" marR="3858" marT="3858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ctr"/>
                      <a:r>
                        <a:rPr lang="hu-HU" sz="1000" b="1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14:00-16:00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  <a:endParaRPr kumimoji="0" lang="hu-H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943"/>
                        </a:solidFill>
                        <a:effectLst/>
                        <a:uLnTx/>
                        <a:uFillTx/>
                        <a:latin typeface="Montserrat" pitchFamily="2" charset="-18"/>
                        <a:ea typeface="+mn-ea"/>
                        <a:cs typeface="+mn-cs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  <a:endParaRPr kumimoji="0" lang="hu-H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943"/>
                        </a:solidFill>
                        <a:effectLst/>
                        <a:uLnTx/>
                        <a:uFillTx/>
                        <a:latin typeface="Montserrat" pitchFamily="2" charset="-18"/>
                        <a:ea typeface="+mn-ea"/>
                        <a:cs typeface="+mn-cs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  <a:endParaRPr kumimoji="0" lang="hu-H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943"/>
                        </a:solidFill>
                        <a:effectLst/>
                        <a:uLnTx/>
                        <a:uFillTx/>
                        <a:latin typeface="Montserrat" pitchFamily="2" charset="-18"/>
                        <a:ea typeface="+mn-ea"/>
                        <a:cs typeface="+mn-cs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  <a:endParaRPr kumimoji="0" lang="hu-H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943"/>
                        </a:solidFill>
                        <a:effectLst/>
                        <a:uLnTx/>
                        <a:uFillTx/>
                        <a:latin typeface="Montserrat" pitchFamily="2" charset="-18"/>
                        <a:ea typeface="+mn-ea"/>
                        <a:cs typeface="+mn-cs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  <a:endParaRPr kumimoji="0" lang="hu-H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943"/>
                        </a:solidFill>
                        <a:effectLst/>
                        <a:uLnTx/>
                        <a:uFillTx/>
                        <a:latin typeface="Montserrat" pitchFamily="2" charset="-18"/>
                        <a:ea typeface="+mn-ea"/>
                        <a:cs typeface="+mn-cs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  <a:endParaRPr kumimoji="0" lang="hu-HU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943"/>
                        </a:solidFill>
                        <a:effectLst/>
                        <a:uLnTx/>
                        <a:uFillTx/>
                        <a:latin typeface="Montserrat" pitchFamily="2" charset="-18"/>
                        <a:ea typeface="+mn-ea"/>
                        <a:cs typeface="+mn-cs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14:00-16:00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366252"/>
                  </a:ext>
                </a:extLst>
              </a:tr>
              <a:tr h="29663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hu-HU" sz="1000" b="1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 </a:t>
                      </a:r>
                      <a:endParaRPr lang="hu-HU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Projektnyitó nap</a:t>
                      </a:r>
                    </a:p>
                    <a:p>
                      <a:pPr algn="ctr" fontAlgn="ctr"/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ZIP és tesztpálya bemutató                  </a:t>
                      </a:r>
                      <a:endParaRPr lang="hu-HU" sz="1000" b="1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B9D9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algn="ctr" defTabSz="822757" rtl="0" eaLnBrk="1" fontAlgn="ctr" latinLnBrk="0" hangingPunct="1"/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3D</a:t>
                      </a: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8BF98E">
                            <a:tint val="66000"/>
                            <a:satMod val="160000"/>
                          </a:srgbClr>
                        </a:gs>
                        <a:gs pos="50000">
                          <a:srgbClr val="8BF98E">
                            <a:tint val="44500"/>
                            <a:satMod val="160000"/>
                          </a:srgbClr>
                        </a:gs>
                        <a:gs pos="100000">
                          <a:srgbClr val="8BF98E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hu-HU" sz="8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Futóműállítás</a:t>
                      </a:r>
                      <a:endParaRPr lang="hu-HU" sz="8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/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Járműdiagnosztika</a:t>
                      </a:r>
                      <a:endParaRPr lang="hu-HU" sz="10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7B9D9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Dróntechnológia BOSCH</a:t>
                      </a:r>
                    </a:p>
                    <a:p>
                      <a:pPr algn="ctr" fontAlgn="ctr"/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060C8">
                            <a:tint val="66000"/>
                            <a:satMod val="160000"/>
                          </a:srgbClr>
                        </a:gs>
                        <a:gs pos="50000">
                          <a:srgbClr val="D060C8">
                            <a:tint val="44500"/>
                            <a:satMod val="160000"/>
                          </a:srgbClr>
                        </a:gs>
                        <a:gs pos="100000">
                          <a:srgbClr val="D060C8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Járművek görgőspadi mérései </a:t>
                      </a: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algn="ctr" fontAlgn="ctr"/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algn="ctr" fontAlgn="ctr"/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ADAS          BOSCH</a:t>
                      </a:r>
                    </a:p>
                    <a:p>
                      <a:pPr algn="ctr" fontAlgn="ctr"/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VIZSGA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Járművek görgőspadi mérései 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ADAS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Drón 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kern="1200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kern="1200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  <a:ea typeface="+mn-ea"/>
                        <a:cs typeface="+mn-cs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F98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ahoma"/>
                        </a:defRPr>
                      </a:lvl9pPr>
                    </a:lstStyle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4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VIZSGA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Járműdiagnosztika és</a:t>
                      </a:r>
                    </a:p>
                    <a:p>
                      <a:pPr marL="0" marR="0" lvl="0" indent="0" algn="ctr" defTabSz="82275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000" b="0" i="0" u="none" strike="noStrike" dirty="0">
                          <a:solidFill>
                            <a:srgbClr val="242943"/>
                          </a:solidFill>
                          <a:effectLst/>
                          <a:latin typeface="Montserrat" pitchFamily="2" charset="-18"/>
                        </a:rPr>
                        <a:t> szenzorkalibráció </a:t>
                      </a:r>
                    </a:p>
                    <a:p>
                      <a:pPr algn="ctr" fontAlgn="ctr"/>
                      <a:endParaRPr lang="hu-HU" sz="1000" b="0" i="0" u="none" strike="noStrike" dirty="0">
                        <a:solidFill>
                          <a:srgbClr val="242943"/>
                        </a:solidFill>
                        <a:effectLst/>
                        <a:latin typeface="Montserrat" pitchFamily="2" charset="-18"/>
                      </a:endParaRPr>
                    </a:p>
                  </a:txBody>
                  <a:tcPr marL="3858" marR="3858" marT="3858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CD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9070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2334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5"/>
          <p:cNvSpPr txBox="1"/>
          <p:nvPr/>
        </p:nvSpPr>
        <p:spPr>
          <a:xfrm>
            <a:off x="2649450" y="178214"/>
            <a:ext cx="689310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hu-HU" sz="4000" dirty="0">
                <a:solidFill>
                  <a:srgbClr val="242943"/>
                </a:solidFill>
                <a:latin typeface="Montserrat" pitchFamily="2" charset="-18"/>
                <a:ea typeface="+mj-ea"/>
                <a:cs typeface="+mj-cs"/>
                <a:sym typeface="Tahoma"/>
              </a:rPr>
              <a:t>FUTURE ENGINEER 9</a:t>
            </a:r>
            <a:endParaRPr lang="hu-HU" sz="4000" dirty="0">
              <a:solidFill>
                <a:srgbClr val="242943"/>
              </a:solidFill>
              <a:latin typeface="Montserrat" pitchFamily="2" charset="-18"/>
              <a:ea typeface="+mj-ea"/>
              <a:cs typeface="+mj-cs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9340BB8-08AD-89B9-A2A3-B3C52EDD5D38}"/>
              </a:ext>
            </a:extLst>
          </p:cNvPr>
          <p:cNvSpPr txBox="1"/>
          <p:nvPr/>
        </p:nvSpPr>
        <p:spPr>
          <a:xfrm>
            <a:off x="1681975" y="886060"/>
            <a:ext cx="87550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rgbClr val="50ADC9"/>
                </a:solidFill>
                <a:latin typeface="Montserrat Medium" pitchFamily="2" charset="-18"/>
                <a:ea typeface="Tahoma"/>
                <a:cs typeface="Tahoma"/>
                <a:sym typeface="Tahoma"/>
              </a:rPr>
              <a:t>modul időpontok és pontértékek </a:t>
            </a:r>
            <a:endParaRPr lang="hu-HU" sz="2400" b="1" dirty="0">
              <a:solidFill>
                <a:srgbClr val="50ADC9"/>
              </a:solidFill>
              <a:latin typeface="Montserrat Medium" pitchFamily="2" charset="-18"/>
              <a:ea typeface="Tahoma"/>
              <a:cs typeface="Tahoma"/>
            </a:endParaRPr>
          </a:p>
        </p:txBody>
      </p:sp>
      <p:graphicFrame>
        <p:nvGraphicFramePr>
          <p:cNvPr id="2" name="Táblázat 1">
            <a:extLst>
              <a:ext uri="{FF2B5EF4-FFF2-40B4-BE49-F238E27FC236}">
                <a16:creationId xmlns:a16="http://schemas.microsoft.com/office/drawing/2014/main" id="{3AC025E6-A880-E809-3EF4-BB0A079B78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93003"/>
              </p:ext>
            </p:extLst>
          </p:nvPr>
        </p:nvGraphicFramePr>
        <p:xfrm>
          <a:off x="812157" y="1426758"/>
          <a:ext cx="10567686" cy="4799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23">
                  <a:extLst>
                    <a:ext uri="{9D8B030D-6E8A-4147-A177-3AD203B41FA5}">
                      <a16:colId xmlns:a16="http://schemas.microsoft.com/office/drawing/2014/main" val="3998538578"/>
                    </a:ext>
                  </a:extLst>
                </a:gridCol>
                <a:gridCol w="7585994">
                  <a:extLst>
                    <a:ext uri="{9D8B030D-6E8A-4147-A177-3AD203B41FA5}">
                      <a16:colId xmlns:a16="http://schemas.microsoft.com/office/drawing/2014/main" val="4204856414"/>
                    </a:ext>
                  </a:extLst>
                </a:gridCol>
                <a:gridCol w="1122349">
                  <a:extLst>
                    <a:ext uri="{9D8B030D-6E8A-4147-A177-3AD203B41FA5}">
                      <a16:colId xmlns:a16="http://schemas.microsoft.com/office/drawing/2014/main" val="3094357647"/>
                    </a:ext>
                  </a:extLst>
                </a:gridCol>
                <a:gridCol w="1333620">
                  <a:extLst>
                    <a:ext uri="{9D8B030D-6E8A-4147-A177-3AD203B41FA5}">
                      <a16:colId xmlns:a16="http://schemas.microsoft.com/office/drawing/2014/main" val="3253673025"/>
                    </a:ext>
                  </a:extLst>
                </a:gridCol>
              </a:tblGrid>
              <a:tr h="442582">
                <a:tc>
                  <a:txBody>
                    <a:bodyPr/>
                    <a:lstStyle/>
                    <a:p>
                      <a:endParaRPr lang="hu-HU" sz="16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FUTURE ENGINEER ZIP IX.                       2026 október 13 – november 18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Maximális pont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Időpontok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8462765"/>
                  </a:ext>
                </a:extLst>
              </a:tr>
              <a:tr h="248996">
                <a:tc>
                  <a:txBody>
                    <a:bodyPr/>
                    <a:lstStyle/>
                    <a:p>
                      <a:endParaRPr lang="hu-HU" sz="1000" dirty="0">
                        <a:solidFill>
                          <a:srgbClr val="242943"/>
                        </a:solidFill>
                        <a:latin typeface="Montserrat SemiBold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sz="6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sz="6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hu-HU" sz="6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7337245"/>
                  </a:ext>
                </a:extLst>
              </a:tr>
              <a:tr h="442582"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 SemiBold" pitchFamily="2" charset="-18"/>
                        </a:rPr>
                        <a:t>1.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Zalaegerszegi Innovációs Park bemutató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2026.10.13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853684"/>
                  </a:ext>
                </a:extLst>
              </a:tr>
              <a:tr h="442582"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 SemiBold" pitchFamily="2" charset="-18"/>
                        </a:rPr>
                        <a:t>2.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3D tervezés alapjai 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hu-H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2026.10.14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22691"/>
                  </a:ext>
                </a:extLst>
              </a:tr>
              <a:tr h="442582"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 SemiBold" pitchFamily="2" charset="-18"/>
                        </a:rPr>
                        <a:t>3.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Járműdiagnosztika és szenzorkalibráció - Futóműállítás Járműdiagnosztika</a:t>
                      </a:r>
                    </a:p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ADAS </a:t>
                      </a:r>
                      <a:r>
                        <a:rPr lang="hu-HU" sz="16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BOSCH</a:t>
                      </a:r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 </a:t>
                      </a:r>
                    </a:p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VIZSGA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30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2026.10.20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2026.10.22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2026.11. 10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2026.11. 18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50879"/>
                  </a:ext>
                </a:extLst>
              </a:tr>
              <a:tr h="442582"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 SemiBold" pitchFamily="2" charset="-18"/>
                        </a:rPr>
                        <a:t>4.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Járműszimulációk – Dróntechnológiák </a:t>
                      </a:r>
                      <a:r>
                        <a:rPr lang="hu-HU" sz="1600" dirty="0">
                          <a:solidFill>
                            <a:srgbClr val="FF0000"/>
                          </a:solidFill>
                          <a:latin typeface="Aharoni" panose="02010803020104030203" pitchFamily="2" charset="-79"/>
                          <a:cs typeface="Aharoni" panose="02010803020104030203" pitchFamily="2" charset="-79"/>
                        </a:rPr>
                        <a:t>BOSCH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2026.11.03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4511489"/>
                  </a:ext>
                </a:extLst>
              </a:tr>
              <a:tr h="342370"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 SemiBold" pitchFamily="2" charset="-18"/>
                        </a:rPr>
                        <a:t>5.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Járművek görgőspadi mérései </a:t>
                      </a:r>
                    </a:p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VIZSGA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2026.11.05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u-H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943"/>
                          </a:solidFill>
                          <a:effectLst/>
                          <a:uLnTx/>
                          <a:uFillTx/>
                          <a:latin typeface="Montserrat" pitchFamily="2" charset="-18"/>
                          <a:ea typeface="+mn-ea"/>
                          <a:cs typeface="+mn-cs"/>
                        </a:rPr>
                        <a:t>2026.11.17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817068"/>
                  </a:ext>
                </a:extLst>
              </a:tr>
              <a:tr h="342370"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 SemiBold" pitchFamily="2" charset="-18"/>
                        </a:rPr>
                        <a:t>8.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Kurzuson való részvétel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246401"/>
                  </a:ext>
                </a:extLst>
              </a:tr>
              <a:tr h="373494">
                <a:tc>
                  <a:txBody>
                    <a:bodyPr/>
                    <a:lstStyle/>
                    <a:p>
                      <a:endParaRPr lang="hu-HU" sz="18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Oklevélátadó esemény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4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2026.11 / 12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8929474"/>
                  </a:ext>
                </a:extLst>
              </a:tr>
              <a:tr h="342370">
                <a:tc gridSpan="2">
                  <a:txBody>
                    <a:bodyPr/>
                    <a:lstStyle/>
                    <a:p>
                      <a:r>
                        <a:rPr lang="hu-HU" sz="16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Összesen: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hu-HU" sz="1600" dirty="0">
                        <a:solidFill>
                          <a:srgbClr val="242943"/>
                        </a:solidFill>
                        <a:latin typeface="Montserrat" pitchFamily="2" charset="-18"/>
                      </a:endParaRP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80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400" dirty="0">
                          <a:solidFill>
                            <a:srgbClr val="242943"/>
                          </a:solidFill>
                          <a:latin typeface="Montserrat" pitchFamily="2" charset="-18"/>
                        </a:rPr>
                        <a:t>10 alkalom</a:t>
                      </a:r>
                    </a:p>
                  </a:txBody>
                  <a:tcPr>
                    <a:lnL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D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2765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8793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967492EBC56445A53210664B4CE89F" ma:contentTypeVersion="11" ma:contentTypeDescription="Create a new document." ma:contentTypeScope="" ma:versionID="fa0ac4a0bc97bfff905765d84dd2ac12">
  <xsd:schema xmlns:xsd="http://www.w3.org/2001/XMLSchema" xmlns:xs="http://www.w3.org/2001/XMLSchema" xmlns:p="http://schemas.microsoft.com/office/2006/metadata/properties" xmlns:ns3="62a0733a-1042-4017-be66-240a6e1e725a" targetNamespace="http://schemas.microsoft.com/office/2006/metadata/properties" ma:root="true" ma:fieldsID="e7c01d64b9b6386d33588353bd4f7e51" ns3:_="">
    <xsd:import namespace="62a0733a-1042-4017-be66-240a6e1e725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a0733a-1042-4017-be66-240a6e1e72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983F32-62F1-4018-99FB-C92EC33447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a0733a-1042-4017-be66-240a6e1e72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5CD6E81-43EC-43D1-A6A7-92D5D44FC6D2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elements/1.1/"/>
    <ds:schemaRef ds:uri="62a0733a-1042-4017-be66-240a6e1e725a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3A7CAA7-5974-456B-B52C-DA89D74103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4560</TotalTime>
  <Words>180</Words>
  <Application>Microsoft Office PowerPoint</Application>
  <PresentationFormat>Szélesvásznú</PresentationFormat>
  <Paragraphs>98</Paragraphs>
  <Slides>2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11" baseType="lpstr">
      <vt:lpstr>Aharoni</vt:lpstr>
      <vt:lpstr>Aptos</vt:lpstr>
      <vt:lpstr>Arial</vt:lpstr>
      <vt:lpstr>Montserrat</vt:lpstr>
      <vt:lpstr>Montserrat Medium</vt:lpstr>
      <vt:lpstr>Montserrat SemiBold</vt:lpstr>
      <vt:lpstr>Tahoma</vt:lpstr>
      <vt:lpstr>Wingdings</vt:lpstr>
      <vt:lpstr>Office-téma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Tóth Gábor László</dc:creator>
  <cp:lastModifiedBy>Tóth-Pákozdi Renáta</cp:lastModifiedBy>
  <cp:revision>52</cp:revision>
  <cp:lastPrinted>2026-09-18T10:27:13Z</cp:lastPrinted>
  <dcterms:created xsi:type="dcterms:W3CDTF">2024-09-21T15:02:50Z</dcterms:created>
  <dcterms:modified xsi:type="dcterms:W3CDTF">2026-09-22T09:02:30Z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0x01010047967492EBC56445A53210664B4CE89F</vt:lpwstr>
  </property>
</Properties>
</file>